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sldIdLst>
    <p:sldId id="256" r:id="rId4"/>
    <p:sldId id="334" r:id="rId5"/>
    <p:sldId id="257" r:id="rId6"/>
    <p:sldId id="259" r:id="rId7"/>
    <p:sldId id="260" r:id="rId8"/>
    <p:sldId id="261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50" r:id="rId17"/>
    <p:sldId id="34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CC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3530F2-EAEF-4035-B585-EC88FE3822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B44158-B937-4C81-8325-6A04D1B1FDA1}">
      <dgm:prSet/>
      <dgm:spPr>
        <a:xfrm>
          <a:off x="1089967" y="1861"/>
          <a:ext cx="9425632" cy="94369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One of the core functions as MSP services for </a:t>
          </a:r>
          <a:r>
            <a:rPr lang="en-US" dirty="0" err="1"/>
            <a:t>HydroOne</a:t>
          </a:r>
          <a:r>
            <a:rPr lang="en-US" dirty="0"/>
            <a:t> is the collection and storage of Maintenance and Commissioning documentation.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305E2CC-024E-4D37-A685-58735492DE01}" type="parTrans" cxnId="{176397C1-F545-436A-950D-867A1F2BD170}">
      <dgm:prSet/>
      <dgm:spPr/>
      <dgm:t>
        <a:bodyPr/>
        <a:lstStyle/>
        <a:p>
          <a:endParaRPr lang="en-US"/>
        </a:p>
      </dgm:t>
    </dgm:pt>
    <dgm:pt modelId="{1C8DE5C1-9CD3-4692-8E03-37D4C6B8EC08}" type="sibTrans" cxnId="{176397C1-F545-436A-950D-867A1F2BD170}">
      <dgm:prSet/>
      <dgm:spPr/>
      <dgm:t>
        <a:bodyPr/>
        <a:lstStyle/>
        <a:p>
          <a:endParaRPr lang="en-US"/>
        </a:p>
      </dgm:t>
    </dgm:pt>
    <dgm:pt modelId="{8666B8F3-AC74-4B65-BCD2-1EFB900BE9EE}">
      <dgm:prSet/>
      <dgm:spPr>
        <a:xfrm>
          <a:off x="1089967" y="1181480"/>
          <a:ext cx="9425632" cy="94369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Document</a:t>
          </a: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requests can range from a year to a decade ago.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4EB001CD-B618-44B5-B2B1-C526DF50842C}" type="parTrans" cxnId="{2ACD40D4-E9F1-40EB-8785-E636E3045307}">
      <dgm:prSet/>
      <dgm:spPr/>
      <dgm:t>
        <a:bodyPr/>
        <a:lstStyle/>
        <a:p>
          <a:endParaRPr lang="en-US"/>
        </a:p>
      </dgm:t>
    </dgm:pt>
    <dgm:pt modelId="{07894666-B5D5-4BBC-9C83-495C828AFE92}" type="sibTrans" cxnId="{2ACD40D4-E9F1-40EB-8785-E636E3045307}">
      <dgm:prSet/>
      <dgm:spPr/>
      <dgm:t>
        <a:bodyPr/>
        <a:lstStyle/>
        <a:p>
          <a:endParaRPr lang="en-US"/>
        </a:p>
      </dgm:t>
    </dgm:pt>
    <dgm:pt modelId="{6BC53ED9-0254-4C6E-A86F-689D8F9FF8D2}">
      <dgm:prSet/>
      <dgm:spPr>
        <a:xfrm>
          <a:off x="1089967" y="2361099"/>
          <a:ext cx="9425632" cy="94369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The current process has our field engineers emailing our trouble desk with the testing results being placed into a central repository.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0E78B42-847E-4EA2-85D8-559581A18DCE}" type="parTrans" cxnId="{1A71A278-262B-4B6E-BF29-F4F8A912B8C1}">
      <dgm:prSet/>
      <dgm:spPr/>
      <dgm:t>
        <a:bodyPr/>
        <a:lstStyle/>
        <a:p>
          <a:endParaRPr lang="en-US"/>
        </a:p>
      </dgm:t>
    </dgm:pt>
    <dgm:pt modelId="{371A856A-4DEA-4B56-9C1E-B4E48904696C}" type="sibTrans" cxnId="{1A71A278-262B-4B6E-BF29-F4F8A912B8C1}">
      <dgm:prSet/>
      <dgm:spPr/>
      <dgm:t>
        <a:bodyPr/>
        <a:lstStyle/>
        <a:p>
          <a:endParaRPr lang="en-US"/>
        </a:p>
      </dgm:t>
    </dgm:pt>
    <dgm:pt modelId="{5A2FC6E0-B950-4109-A24E-D9E317CE9507}">
      <dgm:prSet/>
      <dgm:spPr>
        <a:xfrm>
          <a:off x="1089967" y="3540718"/>
          <a:ext cx="9425632" cy="94369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Develop an automated solution that reads files names and related metadata and systematically organizes the files into predefined folders based on the Station.</a:t>
          </a:r>
        </a:p>
      </dgm:t>
    </dgm:pt>
    <dgm:pt modelId="{9CD6C18D-9824-45FD-BFDB-24937B85A878}" type="parTrans" cxnId="{99A753FD-CBBC-43F5-B483-7BF2FF45494A}">
      <dgm:prSet/>
      <dgm:spPr/>
      <dgm:t>
        <a:bodyPr/>
        <a:lstStyle/>
        <a:p>
          <a:endParaRPr lang="en-US"/>
        </a:p>
      </dgm:t>
    </dgm:pt>
    <dgm:pt modelId="{FE42ADC4-196A-49E5-93BF-828EF111DF21}" type="sibTrans" cxnId="{99A753FD-CBBC-43F5-B483-7BF2FF45494A}">
      <dgm:prSet/>
      <dgm:spPr/>
      <dgm:t>
        <a:bodyPr/>
        <a:lstStyle/>
        <a:p>
          <a:endParaRPr lang="en-US"/>
        </a:p>
      </dgm:t>
    </dgm:pt>
    <dgm:pt modelId="{A3E5ED33-127B-469D-8A37-C08109135B42}" type="pres">
      <dgm:prSet presAssocID="{623530F2-EAEF-4035-B585-EC88FE382274}" presName="root" presStyleCnt="0">
        <dgm:presLayoutVars>
          <dgm:dir/>
          <dgm:resizeHandles val="exact"/>
        </dgm:presLayoutVars>
      </dgm:prSet>
      <dgm:spPr/>
    </dgm:pt>
    <dgm:pt modelId="{BDFDFA19-8213-4889-A275-575F8328F626}" type="pres">
      <dgm:prSet presAssocID="{32B44158-B937-4C81-8325-6A04D1B1FDA1}" presName="compNode" presStyleCnt="0"/>
      <dgm:spPr/>
    </dgm:pt>
    <dgm:pt modelId="{110D0AB1-0462-41E7-BEB0-6E1BBEFC6AE6}" type="pres">
      <dgm:prSet presAssocID="{32B44158-B937-4C81-8325-6A04D1B1FDA1}" presName="bgRect" presStyleLbl="bgShp" presStyleIdx="0" presStyleCnt="4" custLinFactNeighborY="83"/>
      <dgm:spPr>
        <a:xfrm>
          <a:off x="0" y="0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636825C-D180-4251-9B47-76851172AA86}" type="pres">
      <dgm:prSet presAssocID="{32B44158-B937-4C81-8325-6A04D1B1FDA1}" presName="iconRect" presStyleLbl="node1" presStyleIdx="0" presStyleCnt="4" custScaleX="120245" custScaleY="108820"/>
      <dgm:spPr>
        <a:xfrm>
          <a:off x="342901" y="266382"/>
          <a:ext cx="404165" cy="414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160342D2-C51B-4731-82AB-F771C4AB69B6}" type="pres">
      <dgm:prSet presAssocID="{32B44158-B937-4C81-8325-6A04D1B1FDA1}" presName="spaceRect" presStyleCnt="0"/>
      <dgm:spPr/>
    </dgm:pt>
    <dgm:pt modelId="{D4F6B300-3C12-4205-9690-7A0240D48A27}" type="pres">
      <dgm:prSet presAssocID="{32B44158-B937-4C81-8325-6A04D1B1FDA1}" presName="parTx" presStyleLbl="revTx" presStyleIdx="0" presStyleCnt="4">
        <dgm:presLayoutVars>
          <dgm:chMax val="0"/>
          <dgm:chPref val="0"/>
        </dgm:presLayoutVars>
      </dgm:prSet>
      <dgm:spPr/>
    </dgm:pt>
    <dgm:pt modelId="{981EB5A0-F2C6-408A-B7AB-4639B41F0FBB}" type="pres">
      <dgm:prSet presAssocID="{1C8DE5C1-9CD3-4692-8E03-37D4C6B8EC08}" presName="sibTrans" presStyleCnt="0"/>
      <dgm:spPr/>
    </dgm:pt>
    <dgm:pt modelId="{D3A9AB01-B32A-4BDC-AD56-98B21C17082E}" type="pres">
      <dgm:prSet presAssocID="{8666B8F3-AC74-4B65-BCD2-1EFB900BE9EE}" presName="compNode" presStyleCnt="0"/>
      <dgm:spPr/>
    </dgm:pt>
    <dgm:pt modelId="{2FCBAC3C-065F-4996-93B7-8AAC77F4B4CA}" type="pres">
      <dgm:prSet presAssocID="{8666B8F3-AC74-4B65-BCD2-1EFB900BE9EE}" presName="bgRect" presStyleLbl="bgShp" presStyleIdx="1" presStyleCnt="4" custLinFactNeighborX="-43576" custLinFactNeighborY="-3266"/>
      <dgm:spPr>
        <a:xfrm>
          <a:off x="0" y="1181480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238E5631-398B-4D55-9F59-4C6C4A298C56}" type="pres">
      <dgm:prSet presAssocID="{8666B8F3-AC74-4B65-BCD2-1EFB900BE9EE}" presName="iconRect" presStyleLbl="node1" presStyleIdx="1" presStyleCnt="4"/>
      <dgm:spPr>
        <a:xfrm>
          <a:off x="285467" y="1393812"/>
          <a:ext cx="519032" cy="5190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C899C158-85B7-48C0-A131-D37BA308AC29}" type="pres">
      <dgm:prSet presAssocID="{8666B8F3-AC74-4B65-BCD2-1EFB900BE9EE}" presName="spaceRect" presStyleCnt="0"/>
      <dgm:spPr/>
    </dgm:pt>
    <dgm:pt modelId="{BC303BD1-69DA-474A-B8EC-9D7330B96ABA}" type="pres">
      <dgm:prSet presAssocID="{8666B8F3-AC74-4B65-BCD2-1EFB900BE9EE}" presName="parTx" presStyleLbl="revTx" presStyleIdx="1" presStyleCnt="4">
        <dgm:presLayoutVars>
          <dgm:chMax val="0"/>
          <dgm:chPref val="0"/>
        </dgm:presLayoutVars>
      </dgm:prSet>
      <dgm:spPr/>
    </dgm:pt>
    <dgm:pt modelId="{E4D5A46D-9F0D-495C-885D-504EB1CEEDD3}" type="pres">
      <dgm:prSet presAssocID="{07894666-B5D5-4BBC-9C83-495C828AFE92}" presName="sibTrans" presStyleCnt="0"/>
      <dgm:spPr/>
    </dgm:pt>
    <dgm:pt modelId="{009494E9-08DD-4F60-BD71-8483E2907FC0}" type="pres">
      <dgm:prSet presAssocID="{6BC53ED9-0254-4C6E-A86F-689D8F9FF8D2}" presName="compNode" presStyleCnt="0"/>
      <dgm:spPr/>
    </dgm:pt>
    <dgm:pt modelId="{8611181F-697C-4BD3-8E7C-3546F3598BDC}" type="pres">
      <dgm:prSet presAssocID="{6BC53ED9-0254-4C6E-A86F-689D8F9FF8D2}" presName="bgRect" presStyleLbl="bgShp" presStyleIdx="2" presStyleCnt="4" custLinFactNeighborX="98" custLinFactNeighborY="6532"/>
      <dgm:spPr>
        <a:xfrm>
          <a:off x="0" y="2361099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BE06FA17-7007-404F-B6E9-A371DE83C316}" type="pres">
      <dgm:prSet presAssocID="{6BC53ED9-0254-4C6E-A86F-689D8F9FF8D2}" presName="iconRect" presStyleLbl="node1" presStyleIdx="2" presStyleCnt="4"/>
      <dgm:spPr>
        <a:xfrm>
          <a:off x="285467" y="2573430"/>
          <a:ext cx="519032" cy="5190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Inbox with solid fill"/>
        </a:ext>
      </dgm:extLst>
    </dgm:pt>
    <dgm:pt modelId="{458C3C8C-7743-4553-8724-4B87CAA5BB7D}" type="pres">
      <dgm:prSet presAssocID="{6BC53ED9-0254-4C6E-A86F-689D8F9FF8D2}" presName="spaceRect" presStyleCnt="0"/>
      <dgm:spPr/>
    </dgm:pt>
    <dgm:pt modelId="{3659D4C0-0A72-479D-9398-45869989CE2B}" type="pres">
      <dgm:prSet presAssocID="{6BC53ED9-0254-4C6E-A86F-689D8F9FF8D2}" presName="parTx" presStyleLbl="revTx" presStyleIdx="2" presStyleCnt="4">
        <dgm:presLayoutVars>
          <dgm:chMax val="0"/>
          <dgm:chPref val="0"/>
        </dgm:presLayoutVars>
      </dgm:prSet>
      <dgm:spPr/>
    </dgm:pt>
    <dgm:pt modelId="{332C39BD-BC63-4585-9510-E95EA1A8F23E}" type="pres">
      <dgm:prSet presAssocID="{371A856A-4DEA-4B56-9C1E-B4E48904696C}" presName="sibTrans" presStyleCnt="0"/>
      <dgm:spPr/>
    </dgm:pt>
    <dgm:pt modelId="{01EC1D96-B1E9-4F2E-B922-8ED7D8497051}" type="pres">
      <dgm:prSet presAssocID="{5A2FC6E0-B950-4109-A24E-D9E317CE9507}" presName="compNode" presStyleCnt="0"/>
      <dgm:spPr/>
    </dgm:pt>
    <dgm:pt modelId="{26114911-A2E0-47BD-869A-96D9B529BF4D}" type="pres">
      <dgm:prSet presAssocID="{5A2FC6E0-B950-4109-A24E-D9E317CE9507}" presName="bgRect" presStyleLbl="bgShp" presStyleIdx="3" presStyleCnt="4"/>
      <dgm:spPr>
        <a:xfrm>
          <a:off x="0" y="3540718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4641530-A400-4048-9677-3C6CB256FBB8}" type="pres">
      <dgm:prSet presAssocID="{5A2FC6E0-B950-4109-A24E-D9E317CE9507}" presName="iconRect" presStyleLbl="node1" presStyleIdx="3" presStyleCnt="4"/>
      <dgm:spPr>
        <a:xfrm>
          <a:off x="285467" y="3753049"/>
          <a:ext cx="519032" cy="5190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Good Idea outline"/>
        </a:ext>
      </dgm:extLst>
    </dgm:pt>
    <dgm:pt modelId="{E2B10EF3-0F6B-4B42-BACC-3540893AE9CB}" type="pres">
      <dgm:prSet presAssocID="{5A2FC6E0-B950-4109-A24E-D9E317CE9507}" presName="spaceRect" presStyleCnt="0"/>
      <dgm:spPr/>
    </dgm:pt>
    <dgm:pt modelId="{AF033BAE-85D6-42FC-B6CD-D6415CD9618A}" type="pres">
      <dgm:prSet presAssocID="{5A2FC6E0-B950-4109-A24E-D9E317CE95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97AF0F-BA33-4684-917C-567A6AE1009F}" type="presOf" srcId="{32B44158-B937-4C81-8325-6A04D1B1FDA1}" destId="{D4F6B300-3C12-4205-9690-7A0240D48A27}" srcOrd="0" destOrd="0" presId="urn:microsoft.com/office/officeart/2018/2/layout/IconVerticalSolidList"/>
    <dgm:cxn modelId="{A3070913-96E8-4220-AAC4-33128641B6F6}" type="presOf" srcId="{5A2FC6E0-B950-4109-A24E-D9E317CE9507}" destId="{AF033BAE-85D6-42FC-B6CD-D6415CD9618A}" srcOrd="0" destOrd="0" presId="urn:microsoft.com/office/officeart/2018/2/layout/IconVerticalSolidList"/>
    <dgm:cxn modelId="{1C66D839-7ECD-4141-8764-4F4C48B820E7}" type="presOf" srcId="{8666B8F3-AC74-4B65-BCD2-1EFB900BE9EE}" destId="{BC303BD1-69DA-474A-B8EC-9D7330B96ABA}" srcOrd="0" destOrd="0" presId="urn:microsoft.com/office/officeart/2018/2/layout/IconVerticalSolidList"/>
    <dgm:cxn modelId="{1A71A278-262B-4B6E-BF29-F4F8A912B8C1}" srcId="{623530F2-EAEF-4035-B585-EC88FE382274}" destId="{6BC53ED9-0254-4C6E-A86F-689D8F9FF8D2}" srcOrd="2" destOrd="0" parTransId="{B0E78B42-847E-4EA2-85D8-559581A18DCE}" sibTransId="{371A856A-4DEA-4B56-9C1E-B4E48904696C}"/>
    <dgm:cxn modelId="{D8BD0AA2-7534-415F-BD09-8F24EBCD1A92}" type="presOf" srcId="{623530F2-EAEF-4035-B585-EC88FE382274}" destId="{A3E5ED33-127B-469D-8A37-C08109135B42}" srcOrd="0" destOrd="0" presId="urn:microsoft.com/office/officeart/2018/2/layout/IconVerticalSolidList"/>
    <dgm:cxn modelId="{176397C1-F545-436A-950D-867A1F2BD170}" srcId="{623530F2-EAEF-4035-B585-EC88FE382274}" destId="{32B44158-B937-4C81-8325-6A04D1B1FDA1}" srcOrd="0" destOrd="0" parTransId="{2305E2CC-024E-4D37-A685-58735492DE01}" sibTransId="{1C8DE5C1-9CD3-4692-8E03-37D4C6B8EC08}"/>
    <dgm:cxn modelId="{2ACD40D4-E9F1-40EB-8785-E636E3045307}" srcId="{623530F2-EAEF-4035-B585-EC88FE382274}" destId="{8666B8F3-AC74-4B65-BCD2-1EFB900BE9EE}" srcOrd="1" destOrd="0" parTransId="{4EB001CD-B618-44B5-B2B1-C526DF50842C}" sibTransId="{07894666-B5D5-4BBC-9C83-495C828AFE92}"/>
    <dgm:cxn modelId="{D1C7D1E3-4F03-433E-A352-CAB4E0FDAB1F}" type="presOf" srcId="{6BC53ED9-0254-4C6E-A86F-689D8F9FF8D2}" destId="{3659D4C0-0A72-479D-9398-45869989CE2B}" srcOrd="0" destOrd="0" presId="urn:microsoft.com/office/officeart/2018/2/layout/IconVerticalSolidList"/>
    <dgm:cxn modelId="{99A753FD-CBBC-43F5-B483-7BF2FF45494A}" srcId="{623530F2-EAEF-4035-B585-EC88FE382274}" destId="{5A2FC6E0-B950-4109-A24E-D9E317CE9507}" srcOrd="3" destOrd="0" parTransId="{9CD6C18D-9824-45FD-BFDB-24937B85A878}" sibTransId="{FE42ADC4-196A-49E5-93BF-828EF111DF21}"/>
    <dgm:cxn modelId="{91E2E6A3-F820-40F7-95E8-6822694CB181}" type="presParOf" srcId="{A3E5ED33-127B-469D-8A37-C08109135B42}" destId="{BDFDFA19-8213-4889-A275-575F8328F626}" srcOrd="0" destOrd="0" presId="urn:microsoft.com/office/officeart/2018/2/layout/IconVerticalSolidList"/>
    <dgm:cxn modelId="{B3556895-38C7-431C-9847-4EC50A69628F}" type="presParOf" srcId="{BDFDFA19-8213-4889-A275-575F8328F626}" destId="{110D0AB1-0462-41E7-BEB0-6E1BBEFC6AE6}" srcOrd="0" destOrd="0" presId="urn:microsoft.com/office/officeart/2018/2/layout/IconVerticalSolidList"/>
    <dgm:cxn modelId="{4174E21C-B680-49D3-8516-67FFE77B9EE8}" type="presParOf" srcId="{BDFDFA19-8213-4889-A275-575F8328F626}" destId="{F636825C-D180-4251-9B47-76851172AA86}" srcOrd="1" destOrd="0" presId="urn:microsoft.com/office/officeart/2018/2/layout/IconVerticalSolidList"/>
    <dgm:cxn modelId="{412E846F-C702-46D4-93DE-24D59B473473}" type="presParOf" srcId="{BDFDFA19-8213-4889-A275-575F8328F626}" destId="{160342D2-C51B-4731-82AB-F771C4AB69B6}" srcOrd="2" destOrd="0" presId="urn:microsoft.com/office/officeart/2018/2/layout/IconVerticalSolidList"/>
    <dgm:cxn modelId="{9E87643E-21E9-4BB2-9B3D-CF6E1B6AD101}" type="presParOf" srcId="{BDFDFA19-8213-4889-A275-575F8328F626}" destId="{D4F6B300-3C12-4205-9690-7A0240D48A27}" srcOrd="3" destOrd="0" presId="urn:microsoft.com/office/officeart/2018/2/layout/IconVerticalSolidList"/>
    <dgm:cxn modelId="{8C130C61-D5B2-4C4A-BDC4-AEA166793BC3}" type="presParOf" srcId="{A3E5ED33-127B-469D-8A37-C08109135B42}" destId="{981EB5A0-F2C6-408A-B7AB-4639B41F0FBB}" srcOrd="1" destOrd="0" presId="urn:microsoft.com/office/officeart/2018/2/layout/IconVerticalSolidList"/>
    <dgm:cxn modelId="{B43DB577-5AD4-45A4-AE68-39608841F60D}" type="presParOf" srcId="{A3E5ED33-127B-469D-8A37-C08109135B42}" destId="{D3A9AB01-B32A-4BDC-AD56-98B21C17082E}" srcOrd="2" destOrd="0" presId="urn:microsoft.com/office/officeart/2018/2/layout/IconVerticalSolidList"/>
    <dgm:cxn modelId="{EB6B5277-7CDD-4DE4-9876-610668CFE807}" type="presParOf" srcId="{D3A9AB01-B32A-4BDC-AD56-98B21C17082E}" destId="{2FCBAC3C-065F-4996-93B7-8AAC77F4B4CA}" srcOrd="0" destOrd="0" presId="urn:microsoft.com/office/officeart/2018/2/layout/IconVerticalSolidList"/>
    <dgm:cxn modelId="{AFDA09B3-9E9B-4154-BF56-F21424A3EE66}" type="presParOf" srcId="{D3A9AB01-B32A-4BDC-AD56-98B21C17082E}" destId="{238E5631-398B-4D55-9F59-4C6C4A298C56}" srcOrd="1" destOrd="0" presId="urn:microsoft.com/office/officeart/2018/2/layout/IconVerticalSolidList"/>
    <dgm:cxn modelId="{F65220DC-5473-4041-ACA8-8B4E6D7687AC}" type="presParOf" srcId="{D3A9AB01-B32A-4BDC-AD56-98B21C17082E}" destId="{C899C158-85B7-48C0-A131-D37BA308AC29}" srcOrd="2" destOrd="0" presId="urn:microsoft.com/office/officeart/2018/2/layout/IconVerticalSolidList"/>
    <dgm:cxn modelId="{7EF5CB7F-EA9F-45B5-8BE3-A0BE1671F3C8}" type="presParOf" srcId="{D3A9AB01-B32A-4BDC-AD56-98B21C17082E}" destId="{BC303BD1-69DA-474A-B8EC-9D7330B96ABA}" srcOrd="3" destOrd="0" presId="urn:microsoft.com/office/officeart/2018/2/layout/IconVerticalSolidList"/>
    <dgm:cxn modelId="{3728978D-69F9-4D0C-9D3F-9AA7B0D9FA56}" type="presParOf" srcId="{A3E5ED33-127B-469D-8A37-C08109135B42}" destId="{E4D5A46D-9F0D-495C-885D-504EB1CEEDD3}" srcOrd="3" destOrd="0" presId="urn:microsoft.com/office/officeart/2018/2/layout/IconVerticalSolidList"/>
    <dgm:cxn modelId="{CEDF09D3-D39E-481D-B9FF-2C6936CBD60E}" type="presParOf" srcId="{A3E5ED33-127B-469D-8A37-C08109135B42}" destId="{009494E9-08DD-4F60-BD71-8483E2907FC0}" srcOrd="4" destOrd="0" presId="urn:microsoft.com/office/officeart/2018/2/layout/IconVerticalSolidList"/>
    <dgm:cxn modelId="{8F14BF8A-CFA6-4C5F-A4B1-DFFF6BF400EF}" type="presParOf" srcId="{009494E9-08DD-4F60-BD71-8483E2907FC0}" destId="{8611181F-697C-4BD3-8E7C-3546F3598BDC}" srcOrd="0" destOrd="0" presId="urn:microsoft.com/office/officeart/2018/2/layout/IconVerticalSolidList"/>
    <dgm:cxn modelId="{FF3C140E-0930-4507-916A-DBB4C5BE709F}" type="presParOf" srcId="{009494E9-08DD-4F60-BD71-8483E2907FC0}" destId="{BE06FA17-7007-404F-B6E9-A371DE83C316}" srcOrd="1" destOrd="0" presId="urn:microsoft.com/office/officeart/2018/2/layout/IconVerticalSolidList"/>
    <dgm:cxn modelId="{C3EBDE0B-62B2-4E8C-A99E-3ABC2B2D846F}" type="presParOf" srcId="{009494E9-08DD-4F60-BD71-8483E2907FC0}" destId="{458C3C8C-7743-4553-8724-4B87CAA5BB7D}" srcOrd="2" destOrd="0" presId="urn:microsoft.com/office/officeart/2018/2/layout/IconVerticalSolidList"/>
    <dgm:cxn modelId="{6E865655-7B76-4655-80C0-6A3684BA8AF2}" type="presParOf" srcId="{009494E9-08DD-4F60-BD71-8483E2907FC0}" destId="{3659D4C0-0A72-479D-9398-45869989CE2B}" srcOrd="3" destOrd="0" presId="urn:microsoft.com/office/officeart/2018/2/layout/IconVerticalSolidList"/>
    <dgm:cxn modelId="{3775CD96-D30F-421F-A1AA-42D16593A6F9}" type="presParOf" srcId="{A3E5ED33-127B-469D-8A37-C08109135B42}" destId="{332C39BD-BC63-4585-9510-E95EA1A8F23E}" srcOrd="5" destOrd="0" presId="urn:microsoft.com/office/officeart/2018/2/layout/IconVerticalSolidList"/>
    <dgm:cxn modelId="{036921AE-D97D-43DB-9B2A-22C9ED1ACEE1}" type="presParOf" srcId="{A3E5ED33-127B-469D-8A37-C08109135B42}" destId="{01EC1D96-B1E9-4F2E-B922-8ED7D8497051}" srcOrd="6" destOrd="0" presId="urn:microsoft.com/office/officeart/2018/2/layout/IconVerticalSolidList"/>
    <dgm:cxn modelId="{C1F92F94-9B4B-4A5E-BBA3-7D5FA83167BB}" type="presParOf" srcId="{01EC1D96-B1E9-4F2E-B922-8ED7D8497051}" destId="{26114911-A2E0-47BD-869A-96D9B529BF4D}" srcOrd="0" destOrd="0" presId="urn:microsoft.com/office/officeart/2018/2/layout/IconVerticalSolidList"/>
    <dgm:cxn modelId="{B405C56F-34E1-41AE-B8EC-A96A8B7CC45C}" type="presParOf" srcId="{01EC1D96-B1E9-4F2E-B922-8ED7D8497051}" destId="{F4641530-A400-4048-9677-3C6CB256FBB8}" srcOrd="1" destOrd="0" presId="urn:microsoft.com/office/officeart/2018/2/layout/IconVerticalSolidList"/>
    <dgm:cxn modelId="{31AB2A4B-894D-4E1C-8E24-FBB01AB8C7B3}" type="presParOf" srcId="{01EC1D96-B1E9-4F2E-B922-8ED7D8497051}" destId="{E2B10EF3-0F6B-4B42-BACC-3540893AE9CB}" srcOrd="2" destOrd="0" presId="urn:microsoft.com/office/officeart/2018/2/layout/IconVerticalSolidList"/>
    <dgm:cxn modelId="{5DC1E58D-8485-43F4-BB17-6DDB4F9B87C5}" type="presParOf" srcId="{01EC1D96-B1E9-4F2E-B922-8ED7D8497051}" destId="{AF033BAE-85D6-42FC-B6CD-D6415CD961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EFD16-DAF9-494A-B98F-3DE7088AE63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C6F464-A58A-450C-90A9-E53D39712D63}">
      <dgm:prSet/>
      <dgm:spPr>
        <a:xfrm>
          <a:off x="1782311" y="261110"/>
          <a:ext cx="3442291" cy="146036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Understanding how to perform file operations programmatically using PowerShell commands and code.</a:t>
          </a:r>
        </a:p>
      </dgm:t>
    </dgm:pt>
    <dgm:pt modelId="{A022DA11-0294-4688-A296-870567A6568B}" type="parTrans" cxnId="{C7C5C6D2-673A-4541-AC45-16AA42D390A9}">
      <dgm:prSet/>
      <dgm:spPr/>
      <dgm:t>
        <a:bodyPr/>
        <a:lstStyle/>
        <a:p>
          <a:endParaRPr lang="en-US"/>
        </a:p>
      </dgm:t>
    </dgm:pt>
    <dgm:pt modelId="{E74C04D6-871E-488D-993C-133DAC904008}" type="sibTrans" cxnId="{C7C5C6D2-673A-4541-AC45-16AA42D390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4145BC-3086-427C-AC91-0B19FBBB62A3}">
      <dgm:prSet/>
      <dgm:spPr>
        <a:xfrm>
          <a:off x="7597697" y="261110"/>
          <a:ext cx="3442291" cy="146036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Writing a machine learning algorithm in Python for model testing and training.</a:t>
          </a:r>
        </a:p>
      </dgm:t>
    </dgm:pt>
    <dgm:pt modelId="{CDC53071-E478-44F4-A3C2-84ADF9DBCDB5}" type="parTrans" cxnId="{F5C3E3E5-19D6-4E07-8F07-51E9B94B9098}">
      <dgm:prSet/>
      <dgm:spPr/>
      <dgm:t>
        <a:bodyPr/>
        <a:lstStyle/>
        <a:p>
          <a:endParaRPr lang="en-US"/>
        </a:p>
      </dgm:t>
    </dgm:pt>
    <dgm:pt modelId="{5E710E8B-ACFD-4776-9EA1-D8DD1ADBD699}" type="sibTrans" cxnId="{F5C3E3E5-19D6-4E07-8F07-51E9B94B90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5B21B0-ACAA-417B-977B-9EBA40E06F22}">
      <dgm:prSet/>
      <dgm:spPr>
        <a:xfrm>
          <a:off x="1782311" y="2426660"/>
          <a:ext cx="3442291" cy="146036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Creating</a:t>
          </a: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clear documentation for the project, including code comments, work instructions and process descriptions.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6C2B250-1444-479C-B17D-7A1FDFC964AA}" type="parTrans" cxnId="{6D84C6B8-2F5E-466A-9D1F-B3FD7BAAAB22}">
      <dgm:prSet/>
      <dgm:spPr/>
      <dgm:t>
        <a:bodyPr/>
        <a:lstStyle/>
        <a:p>
          <a:endParaRPr lang="en-US"/>
        </a:p>
      </dgm:t>
    </dgm:pt>
    <dgm:pt modelId="{000A1ACA-0657-4B3A-A2F6-77F77A604ED2}" type="sibTrans" cxnId="{6D84C6B8-2F5E-466A-9D1F-B3FD7BAAAB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21A8CF-D06E-4AAD-9B38-96125026B129}">
      <dgm:prSet/>
      <dgm:spPr>
        <a:xfrm>
          <a:off x="7597697" y="2426660"/>
          <a:ext cx="3442291" cy="146036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Translating business needs into technical solutions. And reviewing the projects success and room for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improvment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,.</a:t>
          </a:r>
        </a:p>
      </dgm:t>
    </dgm:pt>
    <dgm:pt modelId="{20A06793-AF2C-4704-AFC4-45E7115DF468}" type="parTrans" cxnId="{B993BDAA-60BB-4615-8FE3-AB1BAB87DE7A}">
      <dgm:prSet/>
      <dgm:spPr/>
      <dgm:t>
        <a:bodyPr/>
        <a:lstStyle/>
        <a:p>
          <a:endParaRPr lang="en-US"/>
        </a:p>
      </dgm:t>
    </dgm:pt>
    <dgm:pt modelId="{CFBC1E37-88FF-4760-9764-DF525C0A0461}" type="sibTrans" cxnId="{B993BDAA-60BB-4615-8FE3-AB1BAB87DE7A}">
      <dgm:prSet/>
      <dgm:spPr/>
      <dgm:t>
        <a:bodyPr/>
        <a:lstStyle/>
        <a:p>
          <a:endParaRPr lang="en-US"/>
        </a:p>
      </dgm:t>
    </dgm:pt>
    <dgm:pt modelId="{94787CE0-95CB-4D2F-9F0D-3677EC199C9C}" type="pres">
      <dgm:prSet presAssocID="{EA1EFD16-DAF9-494A-B98F-3DE7088AE63D}" presName="root" presStyleCnt="0">
        <dgm:presLayoutVars>
          <dgm:dir/>
          <dgm:resizeHandles val="exact"/>
        </dgm:presLayoutVars>
      </dgm:prSet>
      <dgm:spPr/>
    </dgm:pt>
    <dgm:pt modelId="{C05CD228-E5A7-430E-8DF0-452101E86D56}" type="pres">
      <dgm:prSet presAssocID="{EA1EFD16-DAF9-494A-B98F-3DE7088AE63D}" presName="container" presStyleCnt="0">
        <dgm:presLayoutVars>
          <dgm:dir/>
          <dgm:resizeHandles val="exact"/>
        </dgm:presLayoutVars>
      </dgm:prSet>
      <dgm:spPr/>
    </dgm:pt>
    <dgm:pt modelId="{B8FA0917-B239-475B-80FC-FE5B0A748945}" type="pres">
      <dgm:prSet presAssocID="{02C6F464-A58A-450C-90A9-E53D39712D63}" presName="compNode" presStyleCnt="0"/>
      <dgm:spPr/>
    </dgm:pt>
    <dgm:pt modelId="{27CD4366-A245-4C77-BEFB-8FD859000B91}" type="pres">
      <dgm:prSet presAssocID="{02C6F464-A58A-450C-90A9-E53D39712D63}" presName="iconBgRect" presStyleLbl="bgShp" presStyleIdx="0" presStyleCnt="4"/>
      <dgm:spPr>
        <a:xfrm>
          <a:off x="9009" y="26111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ACE79EA-96AA-412F-B734-D318226A2892}" type="pres">
      <dgm:prSet presAssocID="{02C6F464-A58A-450C-90A9-E53D39712D63}" presName="iconRect" presStyleLbl="node1" presStyleIdx="0" presStyleCnt="4"/>
      <dgm:spPr>
        <a:xfrm>
          <a:off x="315686" y="567787"/>
          <a:ext cx="847012" cy="847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B174AD08-BB96-4C91-AE35-44B82E22F729}" type="pres">
      <dgm:prSet presAssocID="{02C6F464-A58A-450C-90A9-E53D39712D63}" presName="spaceRect" presStyleCnt="0"/>
      <dgm:spPr/>
    </dgm:pt>
    <dgm:pt modelId="{A1B98DFC-394D-4602-AC89-62512AA4ED86}" type="pres">
      <dgm:prSet presAssocID="{02C6F464-A58A-450C-90A9-E53D39712D63}" presName="textRect" presStyleLbl="revTx" presStyleIdx="0" presStyleCnt="4">
        <dgm:presLayoutVars>
          <dgm:chMax val="1"/>
          <dgm:chPref val="1"/>
        </dgm:presLayoutVars>
      </dgm:prSet>
      <dgm:spPr/>
    </dgm:pt>
    <dgm:pt modelId="{FCDEE99D-DBAF-48A7-9E3B-CB15B4D8041D}" type="pres">
      <dgm:prSet presAssocID="{E74C04D6-871E-488D-993C-133DAC904008}" presName="sibTrans" presStyleLbl="sibTrans2D1" presStyleIdx="0" presStyleCnt="0"/>
      <dgm:spPr/>
    </dgm:pt>
    <dgm:pt modelId="{A66B6BEE-A422-4A69-B3EA-FE7D6517C14A}" type="pres">
      <dgm:prSet presAssocID="{754145BC-3086-427C-AC91-0B19FBBB62A3}" presName="compNode" presStyleCnt="0"/>
      <dgm:spPr/>
    </dgm:pt>
    <dgm:pt modelId="{8635321D-4534-434A-B2C5-D2920252885B}" type="pres">
      <dgm:prSet presAssocID="{754145BC-3086-427C-AC91-0B19FBBB62A3}" presName="iconBgRect" presStyleLbl="bgShp" presStyleIdx="1" presStyleCnt="4"/>
      <dgm:spPr>
        <a:xfrm>
          <a:off x="5824396" y="26111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AF926EFB-582E-4F66-A737-EF59545D9728}" type="pres">
      <dgm:prSet presAssocID="{754145BC-3086-427C-AC91-0B19FBBB62A3}" presName="iconRect" presStyleLbl="node1" presStyleIdx="1" presStyleCnt="4"/>
      <dgm:spPr>
        <a:xfrm>
          <a:off x="6131073" y="567787"/>
          <a:ext cx="847012" cy="847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216A32B6-6252-49D1-AE23-7C1FA53CB740}" type="pres">
      <dgm:prSet presAssocID="{754145BC-3086-427C-AC91-0B19FBBB62A3}" presName="spaceRect" presStyleCnt="0"/>
      <dgm:spPr/>
    </dgm:pt>
    <dgm:pt modelId="{D34715A0-79FF-4D9D-AEC9-E7AAA8478A3A}" type="pres">
      <dgm:prSet presAssocID="{754145BC-3086-427C-AC91-0B19FBBB62A3}" presName="textRect" presStyleLbl="revTx" presStyleIdx="1" presStyleCnt="4">
        <dgm:presLayoutVars>
          <dgm:chMax val="1"/>
          <dgm:chPref val="1"/>
        </dgm:presLayoutVars>
      </dgm:prSet>
      <dgm:spPr/>
    </dgm:pt>
    <dgm:pt modelId="{E555989D-AB95-42C5-A4E6-72031FE33CDA}" type="pres">
      <dgm:prSet presAssocID="{5E710E8B-ACFD-4776-9EA1-D8DD1ADBD699}" presName="sibTrans" presStyleLbl="sibTrans2D1" presStyleIdx="0" presStyleCnt="0"/>
      <dgm:spPr/>
    </dgm:pt>
    <dgm:pt modelId="{39A6368C-8FB2-4E1D-AF57-EB4C42A9587A}" type="pres">
      <dgm:prSet presAssocID="{9D5B21B0-ACAA-417B-977B-9EBA40E06F22}" presName="compNode" presStyleCnt="0"/>
      <dgm:spPr/>
    </dgm:pt>
    <dgm:pt modelId="{80089600-7630-495D-9A8C-1683BDE6A0B2}" type="pres">
      <dgm:prSet presAssocID="{9D5B21B0-ACAA-417B-977B-9EBA40E06F22}" presName="iconBgRect" presStyleLbl="bgShp" presStyleIdx="2" presStyleCnt="4"/>
      <dgm:spPr>
        <a:xfrm>
          <a:off x="9009" y="242666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8B94135-31C6-4A70-AD17-E2467CD28597}" type="pres">
      <dgm:prSet presAssocID="{9D5B21B0-ACAA-417B-977B-9EBA40E06F22}" presName="iconRect" presStyleLbl="node1" presStyleIdx="2" presStyleCnt="4"/>
      <dgm:spPr>
        <a:xfrm>
          <a:off x="315686" y="2733337"/>
          <a:ext cx="847012" cy="847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37D7C929-1474-475E-82E8-35C4FF4BC54C}" type="pres">
      <dgm:prSet presAssocID="{9D5B21B0-ACAA-417B-977B-9EBA40E06F22}" presName="spaceRect" presStyleCnt="0"/>
      <dgm:spPr/>
    </dgm:pt>
    <dgm:pt modelId="{13E86B24-1828-448D-BB38-588E6A11274A}" type="pres">
      <dgm:prSet presAssocID="{9D5B21B0-ACAA-417B-977B-9EBA40E06F22}" presName="textRect" presStyleLbl="revTx" presStyleIdx="2" presStyleCnt="4">
        <dgm:presLayoutVars>
          <dgm:chMax val="1"/>
          <dgm:chPref val="1"/>
        </dgm:presLayoutVars>
      </dgm:prSet>
      <dgm:spPr/>
    </dgm:pt>
    <dgm:pt modelId="{36E77E40-9873-426F-8CC9-1A925F600D30}" type="pres">
      <dgm:prSet presAssocID="{000A1ACA-0657-4B3A-A2F6-77F77A604ED2}" presName="sibTrans" presStyleLbl="sibTrans2D1" presStyleIdx="0" presStyleCnt="0"/>
      <dgm:spPr/>
    </dgm:pt>
    <dgm:pt modelId="{1AD85FF5-23F7-45BE-844E-365674B2CFD8}" type="pres">
      <dgm:prSet presAssocID="{9721A8CF-D06E-4AAD-9B38-96125026B129}" presName="compNode" presStyleCnt="0"/>
      <dgm:spPr/>
    </dgm:pt>
    <dgm:pt modelId="{011A3E78-5F6C-479D-B08C-65086FCC7DF3}" type="pres">
      <dgm:prSet presAssocID="{9721A8CF-D06E-4AAD-9B38-96125026B129}" presName="iconBgRect" presStyleLbl="bgShp" presStyleIdx="3" presStyleCnt="4"/>
      <dgm:spPr>
        <a:xfrm>
          <a:off x="5824396" y="242666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00F51B9F-CB9A-49BC-B9B2-49266C89D0FB}" type="pres">
      <dgm:prSet presAssocID="{9721A8CF-D06E-4AAD-9B38-96125026B129}" presName="iconRect" presStyleLbl="node1" presStyleIdx="3" presStyleCnt="4"/>
      <dgm:spPr>
        <a:xfrm>
          <a:off x="6131073" y="2733337"/>
          <a:ext cx="847012" cy="847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054B047-1AD6-4345-AE4E-4D936BAAC8C0}" type="pres">
      <dgm:prSet presAssocID="{9721A8CF-D06E-4AAD-9B38-96125026B129}" presName="spaceRect" presStyleCnt="0"/>
      <dgm:spPr/>
    </dgm:pt>
    <dgm:pt modelId="{65C92064-75C4-4144-A4CD-C17C9FB5C9E9}" type="pres">
      <dgm:prSet presAssocID="{9721A8CF-D06E-4AAD-9B38-96125026B1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A23B830-99AA-4F1D-80FA-E828D9EC3EFA}" type="presOf" srcId="{9721A8CF-D06E-4AAD-9B38-96125026B129}" destId="{65C92064-75C4-4144-A4CD-C17C9FB5C9E9}" srcOrd="0" destOrd="0" presId="urn:microsoft.com/office/officeart/2018/2/layout/IconCircleList"/>
    <dgm:cxn modelId="{0B6F3337-F11F-45E4-80CD-68B68DD40054}" type="presOf" srcId="{EA1EFD16-DAF9-494A-B98F-3DE7088AE63D}" destId="{94787CE0-95CB-4D2F-9F0D-3677EC199C9C}" srcOrd="0" destOrd="0" presId="urn:microsoft.com/office/officeart/2018/2/layout/IconCircleList"/>
    <dgm:cxn modelId="{5AAD9246-8491-4CF4-966D-EEB4AF104285}" type="presOf" srcId="{E74C04D6-871E-488D-993C-133DAC904008}" destId="{FCDEE99D-DBAF-48A7-9E3B-CB15B4D8041D}" srcOrd="0" destOrd="0" presId="urn:microsoft.com/office/officeart/2018/2/layout/IconCircleList"/>
    <dgm:cxn modelId="{39297D74-AE68-46B8-8D47-5234E327516B}" type="presOf" srcId="{000A1ACA-0657-4B3A-A2F6-77F77A604ED2}" destId="{36E77E40-9873-426F-8CC9-1A925F600D30}" srcOrd="0" destOrd="0" presId="urn:microsoft.com/office/officeart/2018/2/layout/IconCircleList"/>
    <dgm:cxn modelId="{E444595A-B1E8-4B6C-A355-15CF1B8B4160}" type="presOf" srcId="{754145BC-3086-427C-AC91-0B19FBBB62A3}" destId="{D34715A0-79FF-4D9D-AEC9-E7AAA8478A3A}" srcOrd="0" destOrd="0" presId="urn:microsoft.com/office/officeart/2018/2/layout/IconCircleList"/>
    <dgm:cxn modelId="{62CEB785-76C5-4B49-BFE4-1B2E6BFE8E26}" type="presOf" srcId="{5E710E8B-ACFD-4776-9EA1-D8DD1ADBD699}" destId="{E555989D-AB95-42C5-A4E6-72031FE33CDA}" srcOrd="0" destOrd="0" presId="urn:microsoft.com/office/officeart/2018/2/layout/IconCircleList"/>
    <dgm:cxn modelId="{DB3EDCA3-7989-4E6E-A675-71235BEBF352}" type="presOf" srcId="{9D5B21B0-ACAA-417B-977B-9EBA40E06F22}" destId="{13E86B24-1828-448D-BB38-588E6A11274A}" srcOrd="0" destOrd="0" presId="urn:microsoft.com/office/officeart/2018/2/layout/IconCircleList"/>
    <dgm:cxn modelId="{B993BDAA-60BB-4615-8FE3-AB1BAB87DE7A}" srcId="{EA1EFD16-DAF9-494A-B98F-3DE7088AE63D}" destId="{9721A8CF-D06E-4AAD-9B38-96125026B129}" srcOrd="3" destOrd="0" parTransId="{20A06793-AF2C-4704-AFC4-45E7115DF468}" sibTransId="{CFBC1E37-88FF-4760-9764-DF525C0A0461}"/>
    <dgm:cxn modelId="{6D84C6B8-2F5E-466A-9D1F-B3FD7BAAAB22}" srcId="{EA1EFD16-DAF9-494A-B98F-3DE7088AE63D}" destId="{9D5B21B0-ACAA-417B-977B-9EBA40E06F22}" srcOrd="2" destOrd="0" parTransId="{16C2B250-1444-479C-B17D-7A1FDFC964AA}" sibTransId="{000A1ACA-0657-4B3A-A2F6-77F77A604ED2}"/>
    <dgm:cxn modelId="{C7C5C6D2-673A-4541-AC45-16AA42D390A9}" srcId="{EA1EFD16-DAF9-494A-B98F-3DE7088AE63D}" destId="{02C6F464-A58A-450C-90A9-E53D39712D63}" srcOrd="0" destOrd="0" parTransId="{A022DA11-0294-4688-A296-870567A6568B}" sibTransId="{E74C04D6-871E-488D-993C-133DAC904008}"/>
    <dgm:cxn modelId="{F5C3E3E5-19D6-4E07-8F07-51E9B94B9098}" srcId="{EA1EFD16-DAF9-494A-B98F-3DE7088AE63D}" destId="{754145BC-3086-427C-AC91-0B19FBBB62A3}" srcOrd="1" destOrd="0" parTransId="{CDC53071-E478-44F4-A3C2-84ADF9DBCDB5}" sibTransId="{5E710E8B-ACFD-4776-9EA1-D8DD1ADBD699}"/>
    <dgm:cxn modelId="{7AA57AF4-C1BB-461B-94D4-176E9DAEB096}" type="presOf" srcId="{02C6F464-A58A-450C-90A9-E53D39712D63}" destId="{A1B98DFC-394D-4602-AC89-62512AA4ED86}" srcOrd="0" destOrd="0" presId="urn:microsoft.com/office/officeart/2018/2/layout/IconCircleList"/>
    <dgm:cxn modelId="{F579FC8D-A3D9-48C9-AD78-917835E4B6CD}" type="presParOf" srcId="{94787CE0-95CB-4D2F-9F0D-3677EC199C9C}" destId="{C05CD228-E5A7-430E-8DF0-452101E86D56}" srcOrd="0" destOrd="0" presId="urn:microsoft.com/office/officeart/2018/2/layout/IconCircleList"/>
    <dgm:cxn modelId="{C2095C92-E371-4945-B80C-8C2487D6C7D8}" type="presParOf" srcId="{C05CD228-E5A7-430E-8DF0-452101E86D56}" destId="{B8FA0917-B239-475B-80FC-FE5B0A748945}" srcOrd="0" destOrd="0" presId="urn:microsoft.com/office/officeart/2018/2/layout/IconCircleList"/>
    <dgm:cxn modelId="{6AB46B31-B5BD-4FC1-A223-CA33A9F386EF}" type="presParOf" srcId="{B8FA0917-B239-475B-80FC-FE5B0A748945}" destId="{27CD4366-A245-4C77-BEFB-8FD859000B91}" srcOrd="0" destOrd="0" presId="urn:microsoft.com/office/officeart/2018/2/layout/IconCircleList"/>
    <dgm:cxn modelId="{F4F9975C-9506-4DF7-A604-AD035E0669C4}" type="presParOf" srcId="{B8FA0917-B239-475B-80FC-FE5B0A748945}" destId="{DACE79EA-96AA-412F-B734-D318226A2892}" srcOrd="1" destOrd="0" presId="urn:microsoft.com/office/officeart/2018/2/layout/IconCircleList"/>
    <dgm:cxn modelId="{704B8FC6-042A-49C3-973F-2349163D837A}" type="presParOf" srcId="{B8FA0917-B239-475B-80FC-FE5B0A748945}" destId="{B174AD08-BB96-4C91-AE35-44B82E22F729}" srcOrd="2" destOrd="0" presId="urn:microsoft.com/office/officeart/2018/2/layout/IconCircleList"/>
    <dgm:cxn modelId="{121BEA6D-5D28-4801-AD57-4EFC796C3AB3}" type="presParOf" srcId="{B8FA0917-B239-475B-80FC-FE5B0A748945}" destId="{A1B98DFC-394D-4602-AC89-62512AA4ED86}" srcOrd="3" destOrd="0" presId="urn:microsoft.com/office/officeart/2018/2/layout/IconCircleList"/>
    <dgm:cxn modelId="{25E628DE-29B9-40B7-97A0-F079078A9147}" type="presParOf" srcId="{C05CD228-E5A7-430E-8DF0-452101E86D56}" destId="{FCDEE99D-DBAF-48A7-9E3B-CB15B4D8041D}" srcOrd="1" destOrd="0" presId="urn:microsoft.com/office/officeart/2018/2/layout/IconCircleList"/>
    <dgm:cxn modelId="{8CD2ED5F-B78E-4C57-B189-64A83B78FCF6}" type="presParOf" srcId="{C05CD228-E5A7-430E-8DF0-452101E86D56}" destId="{A66B6BEE-A422-4A69-B3EA-FE7D6517C14A}" srcOrd="2" destOrd="0" presId="urn:microsoft.com/office/officeart/2018/2/layout/IconCircleList"/>
    <dgm:cxn modelId="{8451B777-5CD4-467D-A21E-3FD7CB68B093}" type="presParOf" srcId="{A66B6BEE-A422-4A69-B3EA-FE7D6517C14A}" destId="{8635321D-4534-434A-B2C5-D2920252885B}" srcOrd="0" destOrd="0" presId="urn:microsoft.com/office/officeart/2018/2/layout/IconCircleList"/>
    <dgm:cxn modelId="{2D071A2C-6C80-4F1D-B308-91C4D473A85E}" type="presParOf" srcId="{A66B6BEE-A422-4A69-B3EA-FE7D6517C14A}" destId="{AF926EFB-582E-4F66-A737-EF59545D9728}" srcOrd="1" destOrd="0" presId="urn:microsoft.com/office/officeart/2018/2/layout/IconCircleList"/>
    <dgm:cxn modelId="{3DEC6A26-F450-4E3D-8BAD-13CB13F41AD7}" type="presParOf" srcId="{A66B6BEE-A422-4A69-B3EA-FE7D6517C14A}" destId="{216A32B6-6252-49D1-AE23-7C1FA53CB740}" srcOrd="2" destOrd="0" presId="urn:microsoft.com/office/officeart/2018/2/layout/IconCircleList"/>
    <dgm:cxn modelId="{D45B6049-4BA6-4CC9-A43E-D24F6B8DA4A2}" type="presParOf" srcId="{A66B6BEE-A422-4A69-B3EA-FE7D6517C14A}" destId="{D34715A0-79FF-4D9D-AEC9-E7AAA8478A3A}" srcOrd="3" destOrd="0" presId="urn:microsoft.com/office/officeart/2018/2/layout/IconCircleList"/>
    <dgm:cxn modelId="{3813D418-60C9-4F21-881B-CA1F2B9955B9}" type="presParOf" srcId="{C05CD228-E5A7-430E-8DF0-452101E86D56}" destId="{E555989D-AB95-42C5-A4E6-72031FE33CDA}" srcOrd="3" destOrd="0" presId="urn:microsoft.com/office/officeart/2018/2/layout/IconCircleList"/>
    <dgm:cxn modelId="{F006E75A-3362-48FC-9BFC-DD9C3AA28A85}" type="presParOf" srcId="{C05CD228-E5A7-430E-8DF0-452101E86D56}" destId="{39A6368C-8FB2-4E1D-AF57-EB4C42A9587A}" srcOrd="4" destOrd="0" presId="urn:microsoft.com/office/officeart/2018/2/layout/IconCircleList"/>
    <dgm:cxn modelId="{29E27387-6854-4858-AFB0-4174A6444B52}" type="presParOf" srcId="{39A6368C-8FB2-4E1D-AF57-EB4C42A9587A}" destId="{80089600-7630-495D-9A8C-1683BDE6A0B2}" srcOrd="0" destOrd="0" presId="urn:microsoft.com/office/officeart/2018/2/layout/IconCircleList"/>
    <dgm:cxn modelId="{DF19D741-8465-480A-BFE1-982605BEB246}" type="presParOf" srcId="{39A6368C-8FB2-4E1D-AF57-EB4C42A9587A}" destId="{D8B94135-31C6-4A70-AD17-E2467CD28597}" srcOrd="1" destOrd="0" presId="urn:microsoft.com/office/officeart/2018/2/layout/IconCircleList"/>
    <dgm:cxn modelId="{A19B944D-D2FD-4809-8C03-589D7F9CC059}" type="presParOf" srcId="{39A6368C-8FB2-4E1D-AF57-EB4C42A9587A}" destId="{37D7C929-1474-475E-82E8-35C4FF4BC54C}" srcOrd="2" destOrd="0" presId="urn:microsoft.com/office/officeart/2018/2/layout/IconCircleList"/>
    <dgm:cxn modelId="{2F330A85-EBB3-4658-92D3-7A21BBF3EC3D}" type="presParOf" srcId="{39A6368C-8FB2-4E1D-AF57-EB4C42A9587A}" destId="{13E86B24-1828-448D-BB38-588E6A11274A}" srcOrd="3" destOrd="0" presId="urn:microsoft.com/office/officeart/2018/2/layout/IconCircleList"/>
    <dgm:cxn modelId="{13F914CE-7646-4343-AD98-5BB33CF72842}" type="presParOf" srcId="{C05CD228-E5A7-430E-8DF0-452101E86D56}" destId="{36E77E40-9873-426F-8CC9-1A925F600D30}" srcOrd="5" destOrd="0" presId="urn:microsoft.com/office/officeart/2018/2/layout/IconCircleList"/>
    <dgm:cxn modelId="{31C09884-2978-46B8-BA49-434873996403}" type="presParOf" srcId="{C05CD228-E5A7-430E-8DF0-452101E86D56}" destId="{1AD85FF5-23F7-45BE-844E-365674B2CFD8}" srcOrd="6" destOrd="0" presId="urn:microsoft.com/office/officeart/2018/2/layout/IconCircleList"/>
    <dgm:cxn modelId="{3FF5E796-81B6-42E8-A1EC-D7F1BE0B15CF}" type="presParOf" srcId="{1AD85FF5-23F7-45BE-844E-365674B2CFD8}" destId="{011A3E78-5F6C-479D-B08C-65086FCC7DF3}" srcOrd="0" destOrd="0" presId="urn:microsoft.com/office/officeart/2018/2/layout/IconCircleList"/>
    <dgm:cxn modelId="{2DACE22E-C739-43CE-8F40-15A69BF08479}" type="presParOf" srcId="{1AD85FF5-23F7-45BE-844E-365674B2CFD8}" destId="{00F51B9F-CB9A-49BC-B9B2-49266C89D0FB}" srcOrd="1" destOrd="0" presId="urn:microsoft.com/office/officeart/2018/2/layout/IconCircleList"/>
    <dgm:cxn modelId="{36744564-2A24-459B-B0F1-E5CBE138DD6B}" type="presParOf" srcId="{1AD85FF5-23F7-45BE-844E-365674B2CFD8}" destId="{4054B047-1AD6-4345-AE4E-4D936BAAC8C0}" srcOrd="2" destOrd="0" presId="urn:microsoft.com/office/officeart/2018/2/layout/IconCircleList"/>
    <dgm:cxn modelId="{51BBBF23-F779-4045-9F9B-09A380C9F17E}" type="presParOf" srcId="{1AD85FF5-23F7-45BE-844E-365674B2CFD8}" destId="{65C92064-75C4-4144-A4CD-C17C9FB5C9E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BB9501-EDB5-4FE5-85AC-183CBF401CC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0184D-F60E-4D2C-8B15-ADAB97B84C86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433754" y="1327471"/>
          <a:ext cx="2904269" cy="582792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Cloud Storage Integration</a:t>
          </a:r>
        </a:p>
      </dgm:t>
    </dgm:pt>
    <dgm:pt modelId="{559EEE53-BCF2-4074-B33A-6BCD8964BA35}" type="parTrans" cxnId="{EA2B8B17-798D-4236-A4C9-CABCADAF703F}">
      <dgm:prSet/>
      <dgm:spPr/>
      <dgm:t>
        <a:bodyPr/>
        <a:lstStyle/>
        <a:p>
          <a:endParaRPr lang="en-US"/>
        </a:p>
      </dgm:t>
    </dgm:pt>
    <dgm:pt modelId="{3113451B-85FF-4EA1-A77A-63A2A4EFC2C3}" type="sibTrans" cxnId="{EA2B8B17-798D-4236-A4C9-CABCADAF703F}">
      <dgm:prSet/>
      <dgm:spPr>
        <a:xfrm>
          <a:off x="2959209" y="1743520"/>
          <a:ext cx="378814" cy="378814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5B66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gm:t>
    </dgm:pt>
    <dgm:pt modelId="{70F9C199-1EBC-42C3-B8F8-13ED129B45F1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650631" y="1991207"/>
          <a:ext cx="2904269" cy="582792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Customizable Scripts </a:t>
          </a:r>
        </a:p>
      </dgm:t>
    </dgm:pt>
    <dgm:pt modelId="{149111F3-76BB-44FB-9F1B-67524D3178EA}" type="parTrans" cxnId="{FBE4F82F-C4AC-4C51-8906-59313CEB2C00}">
      <dgm:prSet/>
      <dgm:spPr/>
      <dgm:t>
        <a:bodyPr/>
        <a:lstStyle/>
        <a:p>
          <a:endParaRPr lang="en-US"/>
        </a:p>
      </dgm:t>
    </dgm:pt>
    <dgm:pt modelId="{BD9F4E01-745A-4F75-BF7D-3A45E92A9740}" type="sibTrans" cxnId="{FBE4F82F-C4AC-4C51-8906-59313CEB2C00}">
      <dgm:prSet/>
      <dgm:spPr>
        <a:xfrm>
          <a:off x="3176086" y="2413731"/>
          <a:ext cx="378814" cy="378814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5B66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gm:t>
    </dgm:pt>
    <dgm:pt modelId="{FA91E95D-686F-4AFD-84EB-7FEE5A93C18A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867509" y="2654942"/>
          <a:ext cx="2904269" cy="582792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ML &amp; AI</a:t>
          </a:r>
        </a:p>
      </dgm:t>
    </dgm:pt>
    <dgm:pt modelId="{390E09AC-B960-4472-936E-4E1B63AF8922}" type="parTrans" cxnId="{40B3B4AB-136D-4B68-BCA1-CF97663CCA2C}">
      <dgm:prSet/>
      <dgm:spPr/>
      <dgm:t>
        <a:bodyPr/>
        <a:lstStyle/>
        <a:p>
          <a:endParaRPr lang="en-US"/>
        </a:p>
      </dgm:t>
    </dgm:pt>
    <dgm:pt modelId="{E0259976-E910-4FCC-B429-F7AB7AE0C37A}" type="sibTrans" cxnId="{40B3B4AB-136D-4B68-BCA1-CF97663CCA2C}">
      <dgm:prSet/>
      <dgm:spPr/>
      <dgm:t>
        <a:bodyPr/>
        <a:lstStyle/>
        <a:p>
          <a:endParaRPr lang="en-US"/>
        </a:p>
      </dgm:t>
    </dgm:pt>
    <dgm:pt modelId="{46B23D9E-AFF3-4B2D-9DAF-60FA3565C2A4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216877" y="663735"/>
          <a:ext cx="2904269" cy="582792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Duplicate Detection</a:t>
          </a:r>
        </a:p>
      </dgm:t>
    </dgm:pt>
    <dgm:pt modelId="{A9208BC7-4E2E-45F5-A195-7BE670F62C22}" type="sibTrans" cxnId="{FF744E2A-DDA0-4CBD-A072-1AF735ADEC6E}">
      <dgm:prSet/>
      <dgm:spPr>
        <a:xfrm>
          <a:off x="2742332" y="1089497"/>
          <a:ext cx="378814" cy="378814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5B66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gm:t>
    </dgm:pt>
    <dgm:pt modelId="{F7ED35FF-30E1-4E97-834B-598FC2E46B36}" type="parTrans" cxnId="{FF744E2A-DDA0-4CBD-A072-1AF735ADEC6E}">
      <dgm:prSet/>
      <dgm:spPr/>
      <dgm:t>
        <a:bodyPr/>
        <a:lstStyle/>
        <a:p>
          <a:endParaRPr lang="en-US"/>
        </a:p>
      </dgm:t>
    </dgm:pt>
    <dgm:pt modelId="{2E7BF2F6-126F-41E6-A022-9FABB5C7D731}">
      <dgm:prSet phldrT="[Text]"/>
      <dgm:spPr>
        <a:xfrm>
          <a:off x="0" y="0"/>
          <a:ext cx="2904269" cy="582792"/>
        </a:xfrm>
        <a:prstGeom prst="roundRect">
          <a:avLst>
            <a:gd name="adj" fmla="val 10000"/>
          </a:avLst>
        </a:prstGeom>
        <a:solidFill>
          <a:srgbClr val="005B66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/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Configuration Options (GUI)</a:t>
          </a:r>
        </a:p>
      </dgm:t>
    </dgm:pt>
    <dgm:pt modelId="{0E65955E-0C5D-47BC-A3FB-7F7633AF4C0F}" type="sibTrans" cxnId="{655AFE24-FA7B-4684-9EBC-411C74AA563E}">
      <dgm:prSet/>
      <dgm:spPr>
        <a:xfrm>
          <a:off x="2525454" y="425762"/>
          <a:ext cx="378814" cy="378814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Futura Bk BT" panose="020B0502020204020303"/>
            <a:ea typeface="+mn-ea"/>
            <a:cs typeface="+mn-cs"/>
          </a:endParaRPr>
        </a:p>
      </dgm:t>
    </dgm:pt>
    <dgm:pt modelId="{53E43CEF-A572-4BDC-8C39-9D4508493015}" type="parTrans" cxnId="{655AFE24-FA7B-4684-9EBC-411C74AA563E}">
      <dgm:prSet/>
      <dgm:spPr/>
      <dgm:t>
        <a:bodyPr/>
        <a:lstStyle/>
        <a:p>
          <a:endParaRPr lang="en-US"/>
        </a:p>
      </dgm:t>
    </dgm:pt>
    <dgm:pt modelId="{0A5B3275-F8ED-4604-BAF5-30D557680B9E}" type="pres">
      <dgm:prSet presAssocID="{79BB9501-EDB5-4FE5-85AC-183CBF401CC9}" presName="outerComposite" presStyleCnt="0">
        <dgm:presLayoutVars>
          <dgm:chMax val="5"/>
          <dgm:dir/>
          <dgm:resizeHandles val="exact"/>
        </dgm:presLayoutVars>
      </dgm:prSet>
      <dgm:spPr/>
    </dgm:pt>
    <dgm:pt modelId="{1E80023B-80E2-418E-AE77-E5810D6BA1F4}" type="pres">
      <dgm:prSet presAssocID="{79BB9501-EDB5-4FE5-85AC-183CBF401CC9}" presName="dummyMaxCanvas" presStyleCnt="0">
        <dgm:presLayoutVars/>
      </dgm:prSet>
      <dgm:spPr/>
    </dgm:pt>
    <dgm:pt modelId="{D234B2D1-EB0C-410F-A4F0-EFB6631DC25C}" type="pres">
      <dgm:prSet presAssocID="{79BB9501-EDB5-4FE5-85AC-183CBF401CC9}" presName="FiveNodes_1" presStyleLbl="node1" presStyleIdx="0" presStyleCnt="5">
        <dgm:presLayoutVars>
          <dgm:bulletEnabled val="1"/>
        </dgm:presLayoutVars>
      </dgm:prSet>
      <dgm:spPr/>
    </dgm:pt>
    <dgm:pt modelId="{266A9055-554C-48AF-BCAE-0A6B924E45EA}" type="pres">
      <dgm:prSet presAssocID="{79BB9501-EDB5-4FE5-85AC-183CBF401CC9}" presName="FiveNodes_2" presStyleLbl="node1" presStyleIdx="1" presStyleCnt="5">
        <dgm:presLayoutVars>
          <dgm:bulletEnabled val="1"/>
        </dgm:presLayoutVars>
      </dgm:prSet>
      <dgm:spPr/>
    </dgm:pt>
    <dgm:pt modelId="{3BC5643D-E2E2-4430-B0B6-BB47C9166956}" type="pres">
      <dgm:prSet presAssocID="{79BB9501-EDB5-4FE5-85AC-183CBF401CC9}" presName="FiveNodes_3" presStyleLbl="node1" presStyleIdx="2" presStyleCnt="5">
        <dgm:presLayoutVars>
          <dgm:bulletEnabled val="1"/>
        </dgm:presLayoutVars>
      </dgm:prSet>
      <dgm:spPr/>
    </dgm:pt>
    <dgm:pt modelId="{3FFC65F1-F5C7-4967-AF6B-420EA31D6188}" type="pres">
      <dgm:prSet presAssocID="{79BB9501-EDB5-4FE5-85AC-183CBF401CC9}" presName="FiveNodes_4" presStyleLbl="node1" presStyleIdx="3" presStyleCnt="5">
        <dgm:presLayoutVars>
          <dgm:bulletEnabled val="1"/>
        </dgm:presLayoutVars>
      </dgm:prSet>
      <dgm:spPr/>
    </dgm:pt>
    <dgm:pt modelId="{A01751C0-12B1-47B5-AC6B-E107C5D8425D}" type="pres">
      <dgm:prSet presAssocID="{79BB9501-EDB5-4FE5-85AC-183CBF401CC9}" presName="FiveNodes_5" presStyleLbl="node1" presStyleIdx="4" presStyleCnt="5">
        <dgm:presLayoutVars>
          <dgm:bulletEnabled val="1"/>
        </dgm:presLayoutVars>
      </dgm:prSet>
      <dgm:spPr/>
    </dgm:pt>
    <dgm:pt modelId="{A0A41FE2-5B2A-4FC5-9440-C6D2E219299C}" type="pres">
      <dgm:prSet presAssocID="{79BB9501-EDB5-4FE5-85AC-183CBF401CC9}" presName="FiveConn_1-2" presStyleLbl="fgAccFollowNode1" presStyleIdx="0" presStyleCnt="4">
        <dgm:presLayoutVars>
          <dgm:bulletEnabled val="1"/>
        </dgm:presLayoutVars>
      </dgm:prSet>
      <dgm:spPr/>
    </dgm:pt>
    <dgm:pt modelId="{1B64D263-1A80-4124-9A6C-DFA216EB2DD8}" type="pres">
      <dgm:prSet presAssocID="{79BB9501-EDB5-4FE5-85AC-183CBF401CC9}" presName="FiveConn_2-3" presStyleLbl="fgAccFollowNode1" presStyleIdx="1" presStyleCnt="4">
        <dgm:presLayoutVars>
          <dgm:bulletEnabled val="1"/>
        </dgm:presLayoutVars>
      </dgm:prSet>
      <dgm:spPr/>
    </dgm:pt>
    <dgm:pt modelId="{B81E2272-5DB7-4C93-A101-5374F237B201}" type="pres">
      <dgm:prSet presAssocID="{79BB9501-EDB5-4FE5-85AC-183CBF401CC9}" presName="FiveConn_3-4" presStyleLbl="fgAccFollowNode1" presStyleIdx="2" presStyleCnt="4">
        <dgm:presLayoutVars>
          <dgm:bulletEnabled val="1"/>
        </dgm:presLayoutVars>
      </dgm:prSet>
      <dgm:spPr/>
    </dgm:pt>
    <dgm:pt modelId="{1FC9715F-AD07-4B2A-96AD-A7EF605BEFCC}" type="pres">
      <dgm:prSet presAssocID="{79BB9501-EDB5-4FE5-85AC-183CBF401CC9}" presName="FiveConn_4-5" presStyleLbl="fgAccFollowNode1" presStyleIdx="3" presStyleCnt="4">
        <dgm:presLayoutVars>
          <dgm:bulletEnabled val="1"/>
        </dgm:presLayoutVars>
      </dgm:prSet>
      <dgm:spPr/>
    </dgm:pt>
    <dgm:pt modelId="{853516F2-2F7B-4149-919A-DE48CF4D32ED}" type="pres">
      <dgm:prSet presAssocID="{79BB9501-EDB5-4FE5-85AC-183CBF401CC9}" presName="FiveNodes_1_text" presStyleLbl="node1" presStyleIdx="4" presStyleCnt="5">
        <dgm:presLayoutVars>
          <dgm:bulletEnabled val="1"/>
        </dgm:presLayoutVars>
      </dgm:prSet>
      <dgm:spPr/>
    </dgm:pt>
    <dgm:pt modelId="{0A35C835-D1A7-4050-8728-988BCA2656E7}" type="pres">
      <dgm:prSet presAssocID="{79BB9501-EDB5-4FE5-85AC-183CBF401CC9}" presName="FiveNodes_2_text" presStyleLbl="node1" presStyleIdx="4" presStyleCnt="5">
        <dgm:presLayoutVars>
          <dgm:bulletEnabled val="1"/>
        </dgm:presLayoutVars>
      </dgm:prSet>
      <dgm:spPr/>
    </dgm:pt>
    <dgm:pt modelId="{B25F1E98-A2BD-4101-98DC-D5B3FDFDD6EC}" type="pres">
      <dgm:prSet presAssocID="{79BB9501-EDB5-4FE5-85AC-183CBF401CC9}" presName="FiveNodes_3_text" presStyleLbl="node1" presStyleIdx="4" presStyleCnt="5">
        <dgm:presLayoutVars>
          <dgm:bulletEnabled val="1"/>
        </dgm:presLayoutVars>
      </dgm:prSet>
      <dgm:spPr/>
    </dgm:pt>
    <dgm:pt modelId="{D5C2B445-65BD-4683-8975-93E4F8691179}" type="pres">
      <dgm:prSet presAssocID="{79BB9501-EDB5-4FE5-85AC-183CBF401CC9}" presName="FiveNodes_4_text" presStyleLbl="node1" presStyleIdx="4" presStyleCnt="5">
        <dgm:presLayoutVars>
          <dgm:bulletEnabled val="1"/>
        </dgm:presLayoutVars>
      </dgm:prSet>
      <dgm:spPr/>
    </dgm:pt>
    <dgm:pt modelId="{F7BDAFFD-194A-4497-BB2B-42278C40A09E}" type="pres">
      <dgm:prSet presAssocID="{79BB9501-EDB5-4FE5-85AC-183CBF401CC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172D605-5C6B-45BE-91C0-C1EF182F8261}" type="presOf" srcId="{0E65955E-0C5D-47BC-A3FB-7F7633AF4C0F}" destId="{A0A41FE2-5B2A-4FC5-9440-C6D2E219299C}" srcOrd="0" destOrd="0" presId="urn:microsoft.com/office/officeart/2005/8/layout/vProcess5"/>
    <dgm:cxn modelId="{80453909-3D59-461A-AC07-69F12CF8D266}" type="presOf" srcId="{70F9C199-1EBC-42C3-B8F8-13ED129B45F1}" destId="{D5C2B445-65BD-4683-8975-93E4F8691179}" srcOrd="1" destOrd="0" presId="urn:microsoft.com/office/officeart/2005/8/layout/vProcess5"/>
    <dgm:cxn modelId="{EA2B8B17-798D-4236-A4C9-CABCADAF703F}" srcId="{79BB9501-EDB5-4FE5-85AC-183CBF401CC9}" destId="{8390184D-F60E-4D2C-8B15-ADAB97B84C86}" srcOrd="2" destOrd="0" parTransId="{559EEE53-BCF2-4074-B33A-6BCD8964BA35}" sibTransId="{3113451B-85FF-4EA1-A77A-63A2A4EFC2C3}"/>
    <dgm:cxn modelId="{4D19BE19-F576-485F-A47A-17A5BC5C053A}" type="presOf" srcId="{FA91E95D-686F-4AFD-84EB-7FEE5A93C18A}" destId="{A01751C0-12B1-47B5-AC6B-E107C5D8425D}" srcOrd="0" destOrd="0" presId="urn:microsoft.com/office/officeart/2005/8/layout/vProcess5"/>
    <dgm:cxn modelId="{D3A09324-69BF-4511-86C3-8A7F07AF8430}" type="presOf" srcId="{2E7BF2F6-126F-41E6-A022-9FABB5C7D731}" destId="{D234B2D1-EB0C-410F-A4F0-EFB6631DC25C}" srcOrd="0" destOrd="0" presId="urn:microsoft.com/office/officeart/2005/8/layout/vProcess5"/>
    <dgm:cxn modelId="{655AFE24-FA7B-4684-9EBC-411C74AA563E}" srcId="{79BB9501-EDB5-4FE5-85AC-183CBF401CC9}" destId="{2E7BF2F6-126F-41E6-A022-9FABB5C7D731}" srcOrd="0" destOrd="0" parTransId="{53E43CEF-A572-4BDC-8C39-9D4508493015}" sibTransId="{0E65955E-0C5D-47BC-A3FB-7F7633AF4C0F}"/>
    <dgm:cxn modelId="{FF744E2A-DDA0-4CBD-A072-1AF735ADEC6E}" srcId="{79BB9501-EDB5-4FE5-85AC-183CBF401CC9}" destId="{46B23D9E-AFF3-4B2D-9DAF-60FA3565C2A4}" srcOrd="1" destOrd="0" parTransId="{F7ED35FF-30E1-4E97-834B-598FC2E46B36}" sibTransId="{A9208BC7-4E2E-45F5-A195-7BE670F62C22}"/>
    <dgm:cxn modelId="{FBE4F82F-C4AC-4C51-8906-59313CEB2C00}" srcId="{79BB9501-EDB5-4FE5-85AC-183CBF401CC9}" destId="{70F9C199-1EBC-42C3-B8F8-13ED129B45F1}" srcOrd="3" destOrd="0" parTransId="{149111F3-76BB-44FB-9F1B-67524D3178EA}" sibTransId="{BD9F4E01-745A-4F75-BF7D-3A45E92A9740}"/>
    <dgm:cxn modelId="{77085460-686F-49C3-919F-62FCFACF6412}" type="presOf" srcId="{46B23D9E-AFF3-4B2D-9DAF-60FA3565C2A4}" destId="{0A35C835-D1A7-4050-8728-988BCA2656E7}" srcOrd="1" destOrd="0" presId="urn:microsoft.com/office/officeart/2005/8/layout/vProcess5"/>
    <dgm:cxn modelId="{3A63AB65-BC73-4FFA-B4B5-6D4968B56DF7}" type="presOf" srcId="{BD9F4E01-745A-4F75-BF7D-3A45E92A9740}" destId="{1FC9715F-AD07-4B2A-96AD-A7EF605BEFCC}" srcOrd="0" destOrd="0" presId="urn:microsoft.com/office/officeart/2005/8/layout/vProcess5"/>
    <dgm:cxn modelId="{56746767-9814-4B49-8826-16B4169C4DD7}" type="presOf" srcId="{8390184D-F60E-4D2C-8B15-ADAB97B84C86}" destId="{3BC5643D-E2E2-4430-B0B6-BB47C9166956}" srcOrd="0" destOrd="0" presId="urn:microsoft.com/office/officeart/2005/8/layout/vProcess5"/>
    <dgm:cxn modelId="{BBA7304C-E634-473F-B442-42D2359AB435}" type="presOf" srcId="{3113451B-85FF-4EA1-A77A-63A2A4EFC2C3}" destId="{B81E2272-5DB7-4C93-A101-5374F237B201}" srcOrd="0" destOrd="0" presId="urn:microsoft.com/office/officeart/2005/8/layout/vProcess5"/>
    <dgm:cxn modelId="{4121127E-AA08-4D76-AEE7-274A258FD44E}" type="presOf" srcId="{A9208BC7-4E2E-45F5-A195-7BE670F62C22}" destId="{1B64D263-1A80-4124-9A6C-DFA216EB2DD8}" srcOrd="0" destOrd="0" presId="urn:microsoft.com/office/officeart/2005/8/layout/vProcess5"/>
    <dgm:cxn modelId="{4C175C88-C187-4165-BD05-AE65ECFF1FDA}" type="presOf" srcId="{2E7BF2F6-126F-41E6-A022-9FABB5C7D731}" destId="{853516F2-2F7B-4149-919A-DE48CF4D32ED}" srcOrd="1" destOrd="0" presId="urn:microsoft.com/office/officeart/2005/8/layout/vProcess5"/>
    <dgm:cxn modelId="{40B3B4AB-136D-4B68-BCA1-CF97663CCA2C}" srcId="{79BB9501-EDB5-4FE5-85AC-183CBF401CC9}" destId="{FA91E95D-686F-4AFD-84EB-7FEE5A93C18A}" srcOrd="4" destOrd="0" parTransId="{390E09AC-B960-4472-936E-4E1B63AF8922}" sibTransId="{E0259976-E910-4FCC-B429-F7AB7AE0C37A}"/>
    <dgm:cxn modelId="{33EBFCAF-8744-46C4-99A4-A70B2799C7CA}" type="presOf" srcId="{70F9C199-1EBC-42C3-B8F8-13ED129B45F1}" destId="{3FFC65F1-F5C7-4967-AF6B-420EA31D6188}" srcOrd="0" destOrd="0" presId="urn:microsoft.com/office/officeart/2005/8/layout/vProcess5"/>
    <dgm:cxn modelId="{D2257FCA-1901-4979-B9CF-97096A1D3110}" type="presOf" srcId="{79BB9501-EDB5-4FE5-85AC-183CBF401CC9}" destId="{0A5B3275-F8ED-4604-BAF5-30D557680B9E}" srcOrd="0" destOrd="0" presId="urn:microsoft.com/office/officeart/2005/8/layout/vProcess5"/>
    <dgm:cxn modelId="{219A12CE-01BC-4C71-AA1C-21EA7D1D2C39}" type="presOf" srcId="{8390184D-F60E-4D2C-8B15-ADAB97B84C86}" destId="{B25F1E98-A2BD-4101-98DC-D5B3FDFDD6EC}" srcOrd="1" destOrd="0" presId="urn:microsoft.com/office/officeart/2005/8/layout/vProcess5"/>
    <dgm:cxn modelId="{3ECB5BF7-AF49-4AEF-AD77-0BEAA22C9EB5}" type="presOf" srcId="{46B23D9E-AFF3-4B2D-9DAF-60FA3565C2A4}" destId="{266A9055-554C-48AF-BCAE-0A6B924E45EA}" srcOrd="0" destOrd="0" presId="urn:microsoft.com/office/officeart/2005/8/layout/vProcess5"/>
    <dgm:cxn modelId="{93175AFF-0840-4156-8155-3C1E065CC241}" type="presOf" srcId="{FA91E95D-686F-4AFD-84EB-7FEE5A93C18A}" destId="{F7BDAFFD-194A-4497-BB2B-42278C40A09E}" srcOrd="1" destOrd="0" presId="urn:microsoft.com/office/officeart/2005/8/layout/vProcess5"/>
    <dgm:cxn modelId="{CAF89BB8-0791-4D88-ACF3-CC47CD3C0302}" type="presParOf" srcId="{0A5B3275-F8ED-4604-BAF5-30D557680B9E}" destId="{1E80023B-80E2-418E-AE77-E5810D6BA1F4}" srcOrd="0" destOrd="0" presId="urn:microsoft.com/office/officeart/2005/8/layout/vProcess5"/>
    <dgm:cxn modelId="{70F1D667-B97B-4564-AEC4-ADF21D390B08}" type="presParOf" srcId="{0A5B3275-F8ED-4604-BAF5-30D557680B9E}" destId="{D234B2D1-EB0C-410F-A4F0-EFB6631DC25C}" srcOrd="1" destOrd="0" presId="urn:microsoft.com/office/officeart/2005/8/layout/vProcess5"/>
    <dgm:cxn modelId="{5CE26C3F-2BF6-4BFF-83E3-A4AF378698BB}" type="presParOf" srcId="{0A5B3275-F8ED-4604-BAF5-30D557680B9E}" destId="{266A9055-554C-48AF-BCAE-0A6B924E45EA}" srcOrd="2" destOrd="0" presId="urn:microsoft.com/office/officeart/2005/8/layout/vProcess5"/>
    <dgm:cxn modelId="{4A5BB7D7-ED73-4BE8-9663-D709DC16FCFB}" type="presParOf" srcId="{0A5B3275-F8ED-4604-BAF5-30D557680B9E}" destId="{3BC5643D-E2E2-4430-B0B6-BB47C9166956}" srcOrd="3" destOrd="0" presId="urn:microsoft.com/office/officeart/2005/8/layout/vProcess5"/>
    <dgm:cxn modelId="{C339B0EF-7150-42D2-8ECD-1CA11AA03C35}" type="presParOf" srcId="{0A5B3275-F8ED-4604-BAF5-30D557680B9E}" destId="{3FFC65F1-F5C7-4967-AF6B-420EA31D6188}" srcOrd="4" destOrd="0" presId="urn:microsoft.com/office/officeart/2005/8/layout/vProcess5"/>
    <dgm:cxn modelId="{F94E49A3-D5DC-461B-BA18-FF84F2E33A27}" type="presParOf" srcId="{0A5B3275-F8ED-4604-BAF5-30D557680B9E}" destId="{A01751C0-12B1-47B5-AC6B-E107C5D8425D}" srcOrd="5" destOrd="0" presId="urn:microsoft.com/office/officeart/2005/8/layout/vProcess5"/>
    <dgm:cxn modelId="{C5D43542-3361-49A6-8108-D703799E0DD8}" type="presParOf" srcId="{0A5B3275-F8ED-4604-BAF5-30D557680B9E}" destId="{A0A41FE2-5B2A-4FC5-9440-C6D2E219299C}" srcOrd="6" destOrd="0" presId="urn:microsoft.com/office/officeart/2005/8/layout/vProcess5"/>
    <dgm:cxn modelId="{6A39835C-50C1-442C-AFA5-9139AC04B5FA}" type="presParOf" srcId="{0A5B3275-F8ED-4604-BAF5-30D557680B9E}" destId="{1B64D263-1A80-4124-9A6C-DFA216EB2DD8}" srcOrd="7" destOrd="0" presId="urn:microsoft.com/office/officeart/2005/8/layout/vProcess5"/>
    <dgm:cxn modelId="{45C1941A-9C32-4A79-997C-DA7F5ED7E41A}" type="presParOf" srcId="{0A5B3275-F8ED-4604-BAF5-30D557680B9E}" destId="{B81E2272-5DB7-4C93-A101-5374F237B201}" srcOrd="8" destOrd="0" presId="urn:microsoft.com/office/officeart/2005/8/layout/vProcess5"/>
    <dgm:cxn modelId="{15812016-5A72-4D57-BA40-0747A3A11DED}" type="presParOf" srcId="{0A5B3275-F8ED-4604-BAF5-30D557680B9E}" destId="{1FC9715F-AD07-4B2A-96AD-A7EF605BEFCC}" srcOrd="9" destOrd="0" presId="urn:microsoft.com/office/officeart/2005/8/layout/vProcess5"/>
    <dgm:cxn modelId="{CF54960E-2529-4A49-B151-DC88AB6F1AEF}" type="presParOf" srcId="{0A5B3275-F8ED-4604-BAF5-30D557680B9E}" destId="{853516F2-2F7B-4149-919A-DE48CF4D32ED}" srcOrd="10" destOrd="0" presId="urn:microsoft.com/office/officeart/2005/8/layout/vProcess5"/>
    <dgm:cxn modelId="{297143DD-6960-4042-864D-939CF3778C70}" type="presParOf" srcId="{0A5B3275-F8ED-4604-BAF5-30D557680B9E}" destId="{0A35C835-D1A7-4050-8728-988BCA2656E7}" srcOrd="11" destOrd="0" presId="urn:microsoft.com/office/officeart/2005/8/layout/vProcess5"/>
    <dgm:cxn modelId="{5C9710DD-5EA9-473D-B681-130D532F0341}" type="presParOf" srcId="{0A5B3275-F8ED-4604-BAF5-30D557680B9E}" destId="{B25F1E98-A2BD-4101-98DC-D5B3FDFDD6EC}" srcOrd="12" destOrd="0" presId="urn:microsoft.com/office/officeart/2005/8/layout/vProcess5"/>
    <dgm:cxn modelId="{E054E115-E73C-4060-AB7A-20E456D3A510}" type="presParOf" srcId="{0A5B3275-F8ED-4604-BAF5-30D557680B9E}" destId="{D5C2B445-65BD-4683-8975-93E4F8691179}" srcOrd="13" destOrd="0" presId="urn:microsoft.com/office/officeart/2005/8/layout/vProcess5"/>
    <dgm:cxn modelId="{76D2274F-1B52-47EA-9FAD-961F58D04376}" type="presParOf" srcId="{0A5B3275-F8ED-4604-BAF5-30D557680B9E}" destId="{F7BDAFFD-194A-4497-BB2B-42278C40A09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D67C4E-8BCC-4F5D-95E6-7A2431D61855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3B81F5-EAF4-4ACF-880C-45F43E8D959D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>
              <a:solidFill>
                <a:srgbClr val="FFFFFF"/>
              </a:solidFill>
              <a:latin typeface="Futura Bk BT" panose="020B0502020204020303"/>
            </a:rPr>
            <a:t>MDS Work Production</a:t>
          </a:r>
        </a:p>
      </dgm:t>
    </dgm:pt>
    <dgm:pt modelId="{C52DDEEF-0B5F-4C7C-8D34-BAA4F3B30DC7}" type="parTrans" cxnId="{33997078-FEF6-4991-B95D-65D1607BCEDB}">
      <dgm:prSet/>
      <dgm:spPr/>
      <dgm:t>
        <a:bodyPr/>
        <a:lstStyle/>
        <a:p>
          <a:endParaRPr lang="en-US"/>
        </a:p>
      </dgm:t>
    </dgm:pt>
    <dgm:pt modelId="{819019E9-C746-47C5-9AFC-9891EF7EE707}" type="sibTrans" cxnId="{33997078-FEF6-4991-B95D-65D1607BCEDB}">
      <dgm:prSet/>
      <dgm:spPr/>
      <dgm:t>
        <a:bodyPr/>
        <a:lstStyle/>
        <a:p>
          <a:endParaRPr lang="en-US"/>
        </a:p>
      </dgm:t>
    </dgm:pt>
    <dgm:pt modelId="{FD082AA5-3698-4805-8F66-A8D3366B47DF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solidFill>
                <a:srgbClr val="FFFFFF"/>
              </a:solidFill>
              <a:latin typeface="Futura Bk BT" panose="020B0502020204020303"/>
            </a:rPr>
            <a:t>Complex</a:t>
          </a:r>
        </a:p>
      </dgm:t>
    </dgm:pt>
    <dgm:pt modelId="{3870B232-3330-496A-928A-818F5AC3F042}" type="parTrans" cxnId="{E8E92105-711F-4116-B157-E2ED8ECDF180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721C786-89FC-42DA-8A59-FE9098264FEE}" type="sibTrans" cxnId="{E8E92105-711F-4116-B157-E2ED8ECDF180}">
      <dgm:prSet/>
      <dgm:spPr/>
      <dgm:t>
        <a:bodyPr/>
        <a:lstStyle/>
        <a:p>
          <a:endParaRPr lang="en-US"/>
        </a:p>
      </dgm:t>
    </dgm:pt>
    <dgm:pt modelId="{BCE6AB19-1EC1-4A7C-A556-B45469EAC5EC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solidFill>
                <a:srgbClr val="FFFFFF"/>
              </a:solidFill>
              <a:latin typeface="Futura Bk BT" panose="020B0502020204020303"/>
            </a:rPr>
            <a:t>CMDIs</a:t>
          </a:r>
        </a:p>
      </dgm:t>
    </dgm:pt>
    <dgm:pt modelId="{10F67B44-0A71-4EED-90FD-B4CF4FB7A1EF}" type="parTrans" cxnId="{673F4093-5FF2-46B6-AC30-76A1E4C97995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7A6E368E-0039-4F2A-91F7-8E131A345EA4}" type="sibTrans" cxnId="{673F4093-5FF2-46B6-AC30-76A1E4C97995}">
      <dgm:prSet/>
      <dgm:spPr/>
      <dgm:t>
        <a:bodyPr/>
        <a:lstStyle/>
        <a:p>
          <a:endParaRPr lang="en-US"/>
        </a:p>
      </dgm:t>
    </dgm:pt>
    <dgm:pt modelId="{EADD8E89-88BA-4B7A-AB74-F691A8F7720E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solidFill>
                <a:srgbClr val="FFFFFF"/>
              </a:solidFill>
              <a:latin typeface="Futura Bk BT" panose="020B0502020204020303"/>
            </a:rPr>
            <a:t>Email</a:t>
          </a:r>
        </a:p>
      </dgm:t>
    </dgm:pt>
    <dgm:pt modelId="{992A5EDD-2E4D-4279-997C-BD37C65C7EC1}" type="parTrans" cxnId="{DEE727D7-E444-4AEE-AD0D-2DBB401BD3D5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34B8EBB-953B-469E-89CF-1C4C5BB0440E}" type="sibTrans" cxnId="{DEE727D7-E444-4AEE-AD0D-2DBB401BD3D5}">
      <dgm:prSet/>
      <dgm:spPr/>
      <dgm:t>
        <a:bodyPr/>
        <a:lstStyle/>
        <a:p>
          <a:endParaRPr lang="en-US"/>
        </a:p>
      </dgm:t>
    </dgm:pt>
    <dgm:pt modelId="{128D4EB9-28DD-4267-B64B-B2CEBB209139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solidFill>
                <a:srgbClr val="FFFFFF"/>
              </a:solidFill>
              <a:latin typeface="Futura Bk BT" panose="020B0502020204020303"/>
            </a:rPr>
            <a:t>Interval </a:t>
          </a:r>
        </a:p>
      </dgm:t>
    </dgm:pt>
    <dgm:pt modelId="{9A4FEA0D-9008-479D-9BDE-D28605EC0E37}" type="parTrans" cxnId="{C4331FF1-0753-4D3F-AA5E-560E352532E2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60209B8-0368-49F3-B1D5-FFD3C9E77D48}" type="sibTrans" cxnId="{C4331FF1-0753-4D3F-AA5E-560E352532E2}">
      <dgm:prSet/>
      <dgm:spPr/>
      <dgm:t>
        <a:bodyPr/>
        <a:lstStyle/>
        <a:p>
          <a:endParaRPr lang="en-US"/>
        </a:p>
      </dgm:t>
    </dgm:pt>
    <dgm:pt modelId="{E769F5D9-E46D-45CC-918A-922DE232CC7C}" type="pres">
      <dgm:prSet presAssocID="{CCD67C4E-8BCC-4F5D-95E6-7A2431D6185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C87EEE-47A6-4B47-9CF3-A09B3E355558}" type="pres">
      <dgm:prSet presAssocID="{DE3B81F5-EAF4-4ACF-880C-45F43E8D959D}" presName="hierRoot1" presStyleCnt="0">
        <dgm:presLayoutVars>
          <dgm:hierBranch val="init"/>
        </dgm:presLayoutVars>
      </dgm:prSet>
      <dgm:spPr/>
    </dgm:pt>
    <dgm:pt modelId="{90DDE0E1-63AC-49CD-8749-1FAC97934A11}" type="pres">
      <dgm:prSet presAssocID="{DE3B81F5-EAF4-4ACF-880C-45F43E8D959D}" presName="rootComposite1" presStyleCnt="0"/>
      <dgm:spPr/>
    </dgm:pt>
    <dgm:pt modelId="{264AF4B5-A9E9-4A3D-A029-02E887D31184}" type="pres">
      <dgm:prSet presAssocID="{DE3B81F5-EAF4-4ACF-880C-45F43E8D959D}" presName="rootText1" presStyleLbl="node0" presStyleIdx="0" presStyleCnt="1" custScaleX="139086" custScaleY="161615">
        <dgm:presLayoutVars>
          <dgm:chPref val="3"/>
        </dgm:presLayoutVars>
      </dgm:prSet>
      <dgm:spPr/>
    </dgm:pt>
    <dgm:pt modelId="{766E6630-32CE-491C-A47D-0A7F6A0CFFB6}" type="pres">
      <dgm:prSet presAssocID="{DE3B81F5-EAF4-4ACF-880C-45F43E8D959D}" presName="rootConnector1" presStyleLbl="node1" presStyleIdx="0" presStyleCnt="0"/>
      <dgm:spPr/>
    </dgm:pt>
    <dgm:pt modelId="{B6658098-B386-425C-A2B6-D9A147B35BB1}" type="pres">
      <dgm:prSet presAssocID="{DE3B81F5-EAF4-4ACF-880C-45F43E8D959D}" presName="hierChild2" presStyleCnt="0"/>
      <dgm:spPr/>
    </dgm:pt>
    <dgm:pt modelId="{A3F9012C-ACE4-43B4-90DB-1280F74875B1}" type="pres">
      <dgm:prSet presAssocID="{9A4FEA0D-9008-479D-9BDE-D28605EC0E37}" presName="Name37" presStyleLbl="parChTrans1D2" presStyleIdx="0" presStyleCnt="4"/>
      <dgm:spPr/>
    </dgm:pt>
    <dgm:pt modelId="{BE0077A1-FF10-4E6B-936D-BB6FB1452630}" type="pres">
      <dgm:prSet presAssocID="{128D4EB9-28DD-4267-B64B-B2CEBB209139}" presName="hierRoot2" presStyleCnt="0">
        <dgm:presLayoutVars>
          <dgm:hierBranch val="init"/>
        </dgm:presLayoutVars>
      </dgm:prSet>
      <dgm:spPr/>
    </dgm:pt>
    <dgm:pt modelId="{8B6C3C11-67E7-4D3F-A7A3-8563438D1F7A}" type="pres">
      <dgm:prSet presAssocID="{128D4EB9-28DD-4267-B64B-B2CEBB209139}" presName="rootComposite" presStyleCnt="0"/>
      <dgm:spPr/>
    </dgm:pt>
    <dgm:pt modelId="{97C65B61-635B-4B8C-8D08-13E787D4B0D2}" type="pres">
      <dgm:prSet presAssocID="{128D4EB9-28DD-4267-B64B-B2CEBB209139}" presName="rootText" presStyleLbl="node2" presStyleIdx="0" presStyleCnt="4" custLinFactNeighborX="-240" custLinFactNeighborY="2516">
        <dgm:presLayoutVars>
          <dgm:chPref val="3"/>
        </dgm:presLayoutVars>
      </dgm:prSet>
      <dgm:spPr/>
    </dgm:pt>
    <dgm:pt modelId="{087AD2E4-77A2-4230-97F7-6414A69372A0}" type="pres">
      <dgm:prSet presAssocID="{128D4EB9-28DD-4267-B64B-B2CEBB209139}" presName="rootConnector" presStyleLbl="node2" presStyleIdx="0" presStyleCnt="4"/>
      <dgm:spPr/>
    </dgm:pt>
    <dgm:pt modelId="{3CBB8110-A4FD-45BA-80D2-F00620F2CEFB}" type="pres">
      <dgm:prSet presAssocID="{128D4EB9-28DD-4267-B64B-B2CEBB209139}" presName="hierChild4" presStyleCnt="0"/>
      <dgm:spPr/>
    </dgm:pt>
    <dgm:pt modelId="{F9309130-3508-474E-A368-4BF35F1D7FDA}" type="pres">
      <dgm:prSet presAssocID="{128D4EB9-28DD-4267-B64B-B2CEBB209139}" presName="hierChild5" presStyleCnt="0"/>
      <dgm:spPr/>
    </dgm:pt>
    <dgm:pt modelId="{FC702652-90F1-467C-ADA6-BDD770790DDE}" type="pres">
      <dgm:prSet presAssocID="{3870B232-3330-496A-928A-818F5AC3F042}" presName="Name37" presStyleLbl="parChTrans1D2" presStyleIdx="1" presStyleCnt="4"/>
      <dgm:spPr/>
    </dgm:pt>
    <dgm:pt modelId="{8CCDF166-DAB6-4F7C-92A6-7D223AECCB7A}" type="pres">
      <dgm:prSet presAssocID="{FD082AA5-3698-4805-8F66-A8D3366B47DF}" presName="hierRoot2" presStyleCnt="0">
        <dgm:presLayoutVars>
          <dgm:hierBranch val="init"/>
        </dgm:presLayoutVars>
      </dgm:prSet>
      <dgm:spPr/>
    </dgm:pt>
    <dgm:pt modelId="{71078983-E622-477E-A733-A50984CE8772}" type="pres">
      <dgm:prSet presAssocID="{FD082AA5-3698-4805-8F66-A8D3366B47DF}" presName="rootComposite" presStyleCnt="0"/>
      <dgm:spPr/>
    </dgm:pt>
    <dgm:pt modelId="{B888F665-0DE4-45EE-B91F-47364B730C42}" type="pres">
      <dgm:prSet presAssocID="{FD082AA5-3698-4805-8F66-A8D3366B47DF}" presName="rootText" presStyleLbl="node2" presStyleIdx="1" presStyleCnt="4" custLinFactNeighborX="-240" custLinFactNeighborY="2516">
        <dgm:presLayoutVars>
          <dgm:chPref val="3"/>
        </dgm:presLayoutVars>
      </dgm:prSet>
      <dgm:spPr/>
    </dgm:pt>
    <dgm:pt modelId="{8BB42AA7-BBCD-49C5-8CE2-7603D597FC79}" type="pres">
      <dgm:prSet presAssocID="{FD082AA5-3698-4805-8F66-A8D3366B47DF}" presName="rootConnector" presStyleLbl="node2" presStyleIdx="1" presStyleCnt="4"/>
      <dgm:spPr/>
    </dgm:pt>
    <dgm:pt modelId="{E521B124-F77C-460B-A8B1-BA1BB86EF88B}" type="pres">
      <dgm:prSet presAssocID="{FD082AA5-3698-4805-8F66-A8D3366B47DF}" presName="hierChild4" presStyleCnt="0"/>
      <dgm:spPr/>
    </dgm:pt>
    <dgm:pt modelId="{E0D53AA4-A5AA-48F1-A120-F9CAC5ED1C7D}" type="pres">
      <dgm:prSet presAssocID="{FD082AA5-3698-4805-8F66-A8D3366B47DF}" presName="hierChild5" presStyleCnt="0"/>
      <dgm:spPr/>
    </dgm:pt>
    <dgm:pt modelId="{758A78B1-70E2-49F1-98F5-5FCC2E9B2479}" type="pres">
      <dgm:prSet presAssocID="{10F67B44-0A71-4EED-90FD-B4CF4FB7A1EF}" presName="Name37" presStyleLbl="parChTrans1D2" presStyleIdx="2" presStyleCnt="4"/>
      <dgm:spPr/>
    </dgm:pt>
    <dgm:pt modelId="{944E4D95-8E80-4062-8312-7D2B5881F717}" type="pres">
      <dgm:prSet presAssocID="{BCE6AB19-1EC1-4A7C-A556-B45469EAC5EC}" presName="hierRoot2" presStyleCnt="0">
        <dgm:presLayoutVars>
          <dgm:hierBranch val="init"/>
        </dgm:presLayoutVars>
      </dgm:prSet>
      <dgm:spPr/>
    </dgm:pt>
    <dgm:pt modelId="{441B35B3-A403-4381-9165-426109D199AA}" type="pres">
      <dgm:prSet presAssocID="{BCE6AB19-1EC1-4A7C-A556-B45469EAC5EC}" presName="rootComposite" presStyleCnt="0"/>
      <dgm:spPr/>
    </dgm:pt>
    <dgm:pt modelId="{19E5D254-AAAD-48EF-ADF9-FDC5807F2FE6}" type="pres">
      <dgm:prSet presAssocID="{BCE6AB19-1EC1-4A7C-A556-B45469EAC5EC}" presName="rootText" presStyleLbl="node2" presStyleIdx="2" presStyleCnt="4" custLinFactNeighborX="-240" custLinFactNeighborY="2516">
        <dgm:presLayoutVars>
          <dgm:chPref val="3"/>
        </dgm:presLayoutVars>
      </dgm:prSet>
      <dgm:spPr/>
    </dgm:pt>
    <dgm:pt modelId="{FD061849-A04D-482A-B3F9-5006B56C3165}" type="pres">
      <dgm:prSet presAssocID="{BCE6AB19-1EC1-4A7C-A556-B45469EAC5EC}" presName="rootConnector" presStyleLbl="node2" presStyleIdx="2" presStyleCnt="4"/>
      <dgm:spPr/>
    </dgm:pt>
    <dgm:pt modelId="{F4F29364-8E49-4FAB-848E-DC71FDBDA0BF}" type="pres">
      <dgm:prSet presAssocID="{BCE6AB19-1EC1-4A7C-A556-B45469EAC5EC}" presName="hierChild4" presStyleCnt="0"/>
      <dgm:spPr/>
    </dgm:pt>
    <dgm:pt modelId="{0B2FF63F-E095-4326-8F8F-62A6CF8A39DD}" type="pres">
      <dgm:prSet presAssocID="{BCE6AB19-1EC1-4A7C-A556-B45469EAC5EC}" presName="hierChild5" presStyleCnt="0"/>
      <dgm:spPr/>
    </dgm:pt>
    <dgm:pt modelId="{82818969-BB3E-4C4F-9833-EE2096E50E80}" type="pres">
      <dgm:prSet presAssocID="{992A5EDD-2E4D-4279-997C-BD37C65C7EC1}" presName="Name37" presStyleLbl="parChTrans1D2" presStyleIdx="3" presStyleCnt="4"/>
      <dgm:spPr/>
    </dgm:pt>
    <dgm:pt modelId="{705A5466-63A5-41F1-835A-3B9F205190B8}" type="pres">
      <dgm:prSet presAssocID="{EADD8E89-88BA-4B7A-AB74-F691A8F7720E}" presName="hierRoot2" presStyleCnt="0">
        <dgm:presLayoutVars>
          <dgm:hierBranch val="init"/>
        </dgm:presLayoutVars>
      </dgm:prSet>
      <dgm:spPr/>
    </dgm:pt>
    <dgm:pt modelId="{F09DE2AC-3EB4-4BE2-953C-EB6437D3120E}" type="pres">
      <dgm:prSet presAssocID="{EADD8E89-88BA-4B7A-AB74-F691A8F7720E}" presName="rootComposite" presStyleCnt="0"/>
      <dgm:spPr/>
    </dgm:pt>
    <dgm:pt modelId="{432F6460-0646-4B44-A7D1-1EBE15B58EE8}" type="pres">
      <dgm:prSet presAssocID="{EADD8E89-88BA-4B7A-AB74-F691A8F7720E}" presName="rootText" presStyleLbl="node2" presStyleIdx="3" presStyleCnt="4" custLinFactNeighborX="-240" custLinFactNeighborY="2516">
        <dgm:presLayoutVars>
          <dgm:chPref val="3"/>
        </dgm:presLayoutVars>
      </dgm:prSet>
      <dgm:spPr/>
    </dgm:pt>
    <dgm:pt modelId="{A3D97B82-3E8F-493C-BD67-DFFD6325BC26}" type="pres">
      <dgm:prSet presAssocID="{EADD8E89-88BA-4B7A-AB74-F691A8F7720E}" presName="rootConnector" presStyleLbl="node2" presStyleIdx="3" presStyleCnt="4"/>
      <dgm:spPr/>
    </dgm:pt>
    <dgm:pt modelId="{5535A651-46A5-48F5-B82F-5BFD72212007}" type="pres">
      <dgm:prSet presAssocID="{EADD8E89-88BA-4B7A-AB74-F691A8F7720E}" presName="hierChild4" presStyleCnt="0"/>
      <dgm:spPr/>
    </dgm:pt>
    <dgm:pt modelId="{048B83BC-D600-4B26-8D76-7D6EA108108D}" type="pres">
      <dgm:prSet presAssocID="{EADD8E89-88BA-4B7A-AB74-F691A8F7720E}" presName="hierChild5" presStyleCnt="0"/>
      <dgm:spPr/>
    </dgm:pt>
    <dgm:pt modelId="{6B200D8D-6F10-4B39-AEF0-8FE4A10DF640}" type="pres">
      <dgm:prSet presAssocID="{DE3B81F5-EAF4-4ACF-880C-45F43E8D959D}" presName="hierChild3" presStyleCnt="0"/>
      <dgm:spPr/>
    </dgm:pt>
  </dgm:ptLst>
  <dgm:cxnLst>
    <dgm:cxn modelId="{63D7B504-13A9-4797-BD8B-245E4ADF79EF}" type="presOf" srcId="{992A5EDD-2E4D-4279-997C-BD37C65C7EC1}" destId="{82818969-BB3E-4C4F-9833-EE2096E50E80}" srcOrd="0" destOrd="0" presId="urn:microsoft.com/office/officeart/2005/8/layout/orgChart1"/>
    <dgm:cxn modelId="{E8E92105-711F-4116-B157-E2ED8ECDF180}" srcId="{DE3B81F5-EAF4-4ACF-880C-45F43E8D959D}" destId="{FD082AA5-3698-4805-8F66-A8D3366B47DF}" srcOrd="1" destOrd="0" parTransId="{3870B232-3330-496A-928A-818F5AC3F042}" sibTransId="{B721C786-89FC-42DA-8A59-FE9098264FEE}"/>
    <dgm:cxn modelId="{B8CE8207-BCD9-400B-BB58-72B3AD16EDF5}" type="presOf" srcId="{BCE6AB19-1EC1-4A7C-A556-B45469EAC5EC}" destId="{FD061849-A04D-482A-B3F9-5006B56C3165}" srcOrd="1" destOrd="0" presId="urn:microsoft.com/office/officeart/2005/8/layout/orgChart1"/>
    <dgm:cxn modelId="{47232F16-C13C-490C-88D3-B90C42B1274E}" type="presOf" srcId="{BCE6AB19-1EC1-4A7C-A556-B45469EAC5EC}" destId="{19E5D254-AAAD-48EF-ADF9-FDC5807F2FE6}" srcOrd="0" destOrd="0" presId="urn:microsoft.com/office/officeart/2005/8/layout/orgChart1"/>
    <dgm:cxn modelId="{1B667E35-3594-4FA0-9912-3915E692F2EF}" type="presOf" srcId="{128D4EB9-28DD-4267-B64B-B2CEBB209139}" destId="{087AD2E4-77A2-4230-97F7-6414A69372A0}" srcOrd="1" destOrd="0" presId="urn:microsoft.com/office/officeart/2005/8/layout/orgChart1"/>
    <dgm:cxn modelId="{96C37A60-1681-4ACF-A25D-7C16CEDBB971}" type="presOf" srcId="{DE3B81F5-EAF4-4ACF-880C-45F43E8D959D}" destId="{264AF4B5-A9E9-4A3D-A029-02E887D31184}" srcOrd="0" destOrd="0" presId="urn:microsoft.com/office/officeart/2005/8/layout/orgChart1"/>
    <dgm:cxn modelId="{EBE8C961-105B-4929-A7CC-6D1833879CDE}" type="presOf" srcId="{10F67B44-0A71-4EED-90FD-B4CF4FB7A1EF}" destId="{758A78B1-70E2-49F1-98F5-5FCC2E9B2479}" srcOrd="0" destOrd="0" presId="urn:microsoft.com/office/officeart/2005/8/layout/orgChart1"/>
    <dgm:cxn modelId="{33997078-FEF6-4991-B95D-65D1607BCEDB}" srcId="{CCD67C4E-8BCC-4F5D-95E6-7A2431D61855}" destId="{DE3B81F5-EAF4-4ACF-880C-45F43E8D959D}" srcOrd="0" destOrd="0" parTransId="{C52DDEEF-0B5F-4C7C-8D34-BAA4F3B30DC7}" sibTransId="{819019E9-C746-47C5-9AFC-9891EF7EE707}"/>
    <dgm:cxn modelId="{673F4093-5FF2-46B6-AC30-76A1E4C97995}" srcId="{DE3B81F5-EAF4-4ACF-880C-45F43E8D959D}" destId="{BCE6AB19-1EC1-4A7C-A556-B45469EAC5EC}" srcOrd="2" destOrd="0" parTransId="{10F67B44-0A71-4EED-90FD-B4CF4FB7A1EF}" sibTransId="{7A6E368E-0039-4F2A-91F7-8E131A345EA4}"/>
    <dgm:cxn modelId="{29D62C9C-775C-4B64-B6A3-D88068681AC5}" type="presOf" srcId="{DE3B81F5-EAF4-4ACF-880C-45F43E8D959D}" destId="{766E6630-32CE-491C-A47D-0A7F6A0CFFB6}" srcOrd="1" destOrd="0" presId="urn:microsoft.com/office/officeart/2005/8/layout/orgChart1"/>
    <dgm:cxn modelId="{9C35C9A0-61BC-4FCF-AE70-4BEA328BFC4F}" type="presOf" srcId="{EADD8E89-88BA-4B7A-AB74-F691A8F7720E}" destId="{432F6460-0646-4B44-A7D1-1EBE15B58EE8}" srcOrd="0" destOrd="0" presId="urn:microsoft.com/office/officeart/2005/8/layout/orgChart1"/>
    <dgm:cxn modelId="{C9469DAA-84C1-4006-876F-50ACD5C2E602}" type="presOf" srcId="{3870B232-3330-496A-928A-818F5AC3F042}" destId="{FC702652-90F1-467C-ADA6-BDD770790DDE}" srcOrd="0" destOrd="0" presId="urn:microsoft.com/office/officeart/2005/8/layout/orgChart1"/>
    <dgm:cxn modelId="{4FB6B6AD-C0AC-452C-98F4-A08C59D84575}" type="presOf" srcId="{128D4EB9-28DD-4267-B64B-B2CEBB209139}" destId="{97C65B61-635B-4B8C-8D08-13E787D4B0D2}" srcOrd="0" destOrd="0" presId="urn:microsoft.com/office/officeart/2005/8/layout/orgChart1"/>
    <dgm:cxn modelId="{9CF018C6-6CD2-41FD-838E-AFEA09C9A031}" type="presOf" srcId="{FD082AA5-3698-4805-8F66-A8D3366B47DF}" destId="{B888F665-0DE4-45EE-B91F-47364B730C42}" srcOrd="0" destOrd="0" presId="urn:microsoft.com/office/officeart/2005/8/layout/orgChart1"/>
    <dgm:cxn modelId="{0CB5C7D5-1818-4A20-859D-543CBBECDBA6}" type="presOf" srcId="{9A4FEA0D-9008-479D-9BDE-D28605EC0E37}" destId="{A3F9012C-ACE4-43B4-90DB-1280F74875B1}" srcOrd="0" destOrd="0" presId="urn:microsoft.com/office/officeart/2005/8/layout/orgChart1"/>
    <dgm:cxn modelId="{DEE727D7-E444-4AEE-AD0D-2DBB401BD3D5}" srcId="{DE3B81F5-EAF4-4ACF-880C-45F43E8D959D}" destId="{EADD8E89-88BA-4B7A-AB74-F691A8F7720E}" srcOrd="3" destOrd="0" parTransId="{992A5EDD-2E4D-4279-997C-BD37C65C7EC1}" sibTransId="{534B8EBB-953B-469E-89CF-1C4C5BB0440E}"/>
    <dgm:cxn modelId="{15323AEE-2A14-451F-BE18-2A608511BC4B}" type="presOf" srcId="{CCD67C4E-8BCC-4F5D-95E6-7A2431D61855}" destId="{E769F5D9-E46D-45CC-918A-922DE232CC7C}" srcOrd="0" destOrd="0" presId="urn:microsoft.com/office/officeart/2005/8/layout/orgChart1"/>
    <dgm:cxn modelId="{9538D2EF-76F6-4057-A13B-93774D74F977}" type="presOf" srcId="{EADD8E89-88BA-4B7A-AB74-F691A8F7720E}" destId="{A3D97B82-3E8F-493C-BD67-DFFD6325BC26}" srcOrd="1" destOrd="0" presId="urn:microsoft.com/office/officeart/2005/8/layout/orgChart1"/>
    <dgm:cxn modelId="{C4331FF1-0753-4D3F-AA5E-560E352532E2}" srcId="{DE3B81F5-EAF4-4ACF-880C-45F43E8D959D}" destId="{128D4EB9-28DD-4267-B64B-B2CEBB209139}" srcOrd="0" destOrd="0" parTransId="{9A4FEA0D-9008-479D-9BDE-D28605EC0E37}" sibTransId="{A60209B8-0368-49F3-B1D5-FFD3C9E77D48}"/>
    <dgm:cxn modelId="{90814AFA-9992-4F14-B1EC-958B4D154FF6}" type="presOf" srcId="{FD082AA5-3698-4805-8F66-A8D3366B47DF}" destId="{8BB42AA7-BBCD-49C5-8CE2-7603D597FC79}" srcOrd="1" destOrd="0" presId="urn:microsoft.com/office/officeart/2005/8/layout/orgChart1"/>
    <dgm:cxn modelId="{1B9A9989-9BED-49BF-9523-07836162D963}" type="presParOf" srcId="{E769F5D9-E46D-45CC-918A-922DE232CC7C}" destId="{5BC87EEE-47A6-4B47-9CF3-A09B3E355558}" srcOrd="0" destOrd="0" presId="urn:microsoft.com/office/officeart/2005/8/layout/orgChart1"/>
    <dgm:cxn modelId="{6ABEEEE4-53E2-4BB5-814B-BA772E0469BA}" type="presParOf" srcId="{5BC87EEE-47A6-4B47-9CF3-A09B3E355558}" destId="{90DDE0E1-63AC-49CD-8749-1FAC97934A11}" srcOrd="0" destOrd="0" presId="urn:microsoft.com/office/officeart/2005/8/layout/orgChart1"/>
    <dgm:cxn modelId="{C6BB4C31-434C-4803-8C4D-5E6CCB0F42C8}" type="presParOf" srcId="{90DDE0E1-63AC-49CD-8749-1FAC97934A11}" destId="{264AF4B5-A9E9-4A3D-A029-02E887D31184}" srcOrd="0" destOrd="0" presId="urn:microsoft.com/office/officeart/2005/8/layout/orgChart1"/>
    <dgm:cxn modelId="{1BFFCDCA-7EAA-42B9-90FE-63E437F5CF23}" type="presParOf" srcId="{90DDE0E1-63AC-49CD-8749-1FAC97934A11}" destId="{766E6630-32CE-491C-A47D-0A7F6A0CFFB6}" srcOrd="1" destOrd="0" presId="urn:microsoft.com/office/officeart/2005/8/layout/orgChart1"/>
    <dgm:cxn modelId="{AFB0C876-34D2-46CB-BB4D-F458F019021A}" type="presParOf" srcId="{5BC87EEE-47A6-4B47-9CF3-A09B3E355558}" destId="{B6658098-B386-425C-A2B6-D9A147B35BB1}" srcOrd="1" destOrd="0" presId="urn:microsoft.com/office/officeart/2005/8/layout/orgChart1"/>
    <dgm:cxn modelId="{1701AB56-A03F-4541-920F-2F21848ECEF8}" type="presParOf" srcId="{B6658098-B386-425C-A2B6-D9A147B35BB1}" destId="{A3F9012C-ACE4-43B4-90DB-1280F74875B1}" srcOrd="0" destOrd="0" presId="urn:microsoft.com/office/officeart/2005/8/layout/orgChart1"/>
    <dgm:cxn modelId="{D198E11C-4FCE-4DDA-831D-D000F904593A}" type="presParOf" srcId="{B6658098-B386-425C-A2B6-D9A147B35BB1}" destId="{BE0077A1-FF10-4E6B-936D-BB6FB1452630}" srcOrd="1" destOrd="0" presId="urn:microsoft.com/office/officeart/2005/8/layout/orgChart1"/>
    <dgm:cxn modelId="{FFEBD561-2F90-4D11-AA3F-0D3527F0E8B9}" type="presParOf" srcId="{BE0077A1-FF10-4E6B-936D-BB6FB1452630}" destId="{8B6C3C11-67E7-4D3F-A7A3-8563438D1F7A}" srcOrd="0" destOrd="0" presId="urn:microsoft.com/office/officeart/2005/8/layout/orgChart1"/>
    <dgm:cxn modelId="{13E7C670-8BFA-4EEE-9662-C199AD9AC3DA}" type="presParOf" srcId="{8B6C3C11-67E7-4D3F-A7A3-8563438D1F7A}" destId="{97C65B61-635B-4B8C-8D08-13E787D4B0D2}" srcOrd="0" destOrd="0" presId="urn:microsoft.com/office/officeart/2005/8/layout/orgChart1"/>
    <dgm:cxn modelId="{484B94BF-D2B8-4A97-B9D3-EEC548F70721}" type="presParOf" srcId="{8B6C3C11-67E7-4D3F-A7A3-8563438D1F7A}" destId="{087AD2E4-77A2-4230-97F7-6414A69372A0}" srcOrd="1" destOrd="0" presId="urn:microsoft.com/office/officeart/2005/8/layout/orgChart1"/>
    <dgm:cxn modelId="{B5A3E379-94C4-49AA-B756-E4E850D5CB66}" type="presParOf" srcId="{BE0077A1-FF10-4E6B-936D-BB6FB1452630}" destId="{3CBB8110-A4FD-45BA-80D2-F00620F2CEFB}" srcOrd="1" destOrd="0" presId="urn:microsoft.com/office/officeart/2005/8/layout/orgChart1"/>
    <dgm:cxn modelId="{EB56D4CC-0B8E-4D43-A72A-E0C0CF602FCD}" type="presParOf" srcId="{BE0077A1-FF10-4E6B-936D-BB6FB1452630}" destId="{F9309130-3508-474E-A368-4BF35F1D7FDA}" srcOrd="2" destOrd="0" presId="urn:microsoft.com/office/officeart/2005/8/layout/orgChart1"/>
    <dgm:cxn modelId="{2AD2CE53-30EA-4ECF-A336-15733A7F8473}" type="presParOf" srcId="{B6658098-B386-425C-A2B6-D9A147B35BB1}" destId="{FC702652-90F1-467C-ADA6-BDD770790DDE}" srcOrd="2" destOrd="0" presId="urn:microsoft.com/office/officeart/2005/8/layout/orgChart1"/>
    <dgm:cxn modelId="{CAA7F2ED-B7C5-4420-AA3B-EAB2A4454E17}" type="presParOf" srcId="{B6658098-B386-425C-A2B6-D9A147B35BB1}" destId="{8CCDF166-DAB6-4F7C-92A6-7D223AECCB7A}" srcOrd="3" destOrd="0" presId="urn:microsoft.com/office/officeart/2005/8/layout/orgChart1"/>
    <dgm:cxn modelId="{9201DDE3-4B2B-4C24-9BB6-CA8C44858279}" type="presParOf" srcId="{8CCDF166-DAB6-4F7C-92A6-7D223AECCB7A}" destId="{71078983-E622-477E-A733-A50984CE8772}" srcOrd="0" destOrd="0" presId="urn:microsoft.com/office/officeart/2005/8/layout/orgChart1"/>
    <dgm:cxn modelId="{EDF33DA2-79E5-4F6B-BE09-3717B2CAD828}" type="presParOf" srcId="{71078983-E622-477E-A733-A50984CE8772}" destId="{B888F665-0DE4-45EE-B91F-47364B730C42}" srcOrd="0" destOrd="0" presId="urn:microsoft.com/office/officeart/2005/8/layout/orgChart1"/>
    <dgm:cxn modelId="{B7706B94-2252-4C6F-BA4B-86E75C3671F6}" type="presParOf" srcId="{71078983-E622-477E-A733-A50984CE8772}" destId="{8BB42AA7-BBCD-49C5-8CE2-7603D597FC79}" srcOrd="1" destOrd="0" presId="urn:microsoft.com/office/officeart/2005/8/layout/orgChart1"/>
    <dgm:cxn modelId="{970D9082-84E4-4A5E-B721-CDA28A6FB479}" type="presParOf" srcId="{8CCDF166-DAB6-4F7C-92A6-7D223AECCB7A}" destId="{E521B124-F77C-460B-A8B1-BA1BB86EF88B}" srcOrd="1" destOrd="0" presId="urn:microsoft.com/office/officeart/2005/8/layout/orgChart1"/>
    <dgm:cxn modelId="{C2EE9966-5BD7-4B74-AD59-F2E8DDC6D991}" type="presParOf" srcId="{8CCDF166-DAB6-4F7C-92A6-7D223AECCB7A}" destId="{E0D53AA4-A5AA-48F1-A120-F9CAC5ED1C7D}" srcOrd="2" destOrd="0" presId="urn:microsoft.com/office/officeart/2005/8/layout/orgChart1"/>
    <dgm:cxn modelId="{7BB7FC1A-8AB1-4B68-AB2B-8BBB6399A8D7}" type="presParOf" srcId="{B6658098-B386-425C-A2B6-D9A147B35BB1}" destId="{758A78B1-70E2-49F1-98F5-5FCC2E9B2479}" srcOrd="4" destOrd="0" presId="urn:microsoft.com/office/officeart/2005/8/layout/orgChart1"/>
    <dgm:cxn modelId="{B9E7749E-F1AF-4601-A509-54DB8DCA8DC3}" type="presParOf" srcId="{B6658098-B386-425C-A2B6-D9A147B35BB1}" destId="{944E4D95-8E80-4062-8312-7D2B5881F717}" srcOrd="5" destOrd="0" presId="urn:microsoft.com/office/officeart/2005/8/layout/orgChart1"/>
    <dgm:cxn modelId="{574ACEB7-5EAB-4E13-A103-CB1B4089B406}" type="presParOf" srcId="{944E4D95-8E80-4062-8312-7D2B5881F717}" destId="{441B35B3-A403-4381-9165-426109D199AA}" srcOrd="0" destOrd="0" presId="urn:microsoft.com/office/officeart/2005/8/layout/orgChart1"/>
    <dgm:cxn modelId="{0C4DAEC7-7B83-4E48-B4D9-6B87B32DBE35}" type="presParOf" srcId="{441B35B3-A403-4381-9165-426109D199AA}" destId="{19E5D254-AAAD-48EF-ADF9-FDC5807F2FE6}" srcOrd="0" destOrd="0" presId="urn:microsoft.com/office/officeart/2005/8/layout/orgChart1"/>
    <dgm:cxn modelId="{C4195ED9-7102-4AE3-823E-012024F07D92}" type="presParOf" srcId="{441B35B3-A403-4381-9165-426109D199AA}" destId="{FD061849-A04D-482A-B3F9-5006B56C3165}" srcOrd="1" destOrd="0" presId="urn:microsoft.com/office/officeart/2005/8/layout/orgChart1"/>
    <dgm:cxn modelId="{A646E704-10FB-489E-80F8-5043D8D9E3AC}" type="presParOf" srcId="{944E4D95-8E80-4062-8312-7D2B5881F717}" destId="{F4F29364-8E49-4FAB-848E-DC71FDBDA0BF}" srcOrd="1" destOrd="0" presId="urn:microsoft.com/office/officeart/2005/8/layout/orgChart1"/>
    <dgm:cxn modelId="{BC604512-5F7D-48E9-948A-F98EA1B1847C}" type="presParOf" srcId="{944E4D95-8E80-4062-8312-7D2B5881F717}" destId="{0B2FF63F-E095-4326-8F8F-62A6CF8A39DD}" srcOrd="2" destOrd="0" presId="urn:microsoft.com/office/officeart/2005/8/layout/orgChart1"/>
    <dgm:cxn modelId="{1E09D914-2AAB-4ADC-9EE5-2EB99CCC5CA9}" type="presParOf" srcId="{B6658098-B386-425C-A2B6-D9A147B35BB1}" destId="{82818969-BB3E-4C4F-9833-EE2096E50E80}" srcOrd="6" destOrd="0" presId="urn:microsoft.com/office/officeart/2005/8/layout/orgChart1"/>
    <dgm:cxn modelId="{6CA554B0-C90B-41D2-A520-18BEC4E8B81F}" type="presParOf" srcId="{B6658098-B386-425C-A2B6-D9A147B35BB1}" destId="{705A5466-63A5-41F1-835A-3B9F205190B8}" srcOrd="7" destOrd="0" presId="urn:microsoft.com/office/officeart/2005/8/layout/orgChart1"/>
    <dgm:cxn modelId="{4BE8A113-A6D1-4FE6-8BAF-F7388CB29A61}" type="presParOf" srcId="{705A5466-63A5-41F1-835A-3B9F205190B8}" destId="{F09DE2AC-3EB4-4BE2-953C-EB6437D3120E}" srcOrd="0" destOrd="0" presId="urn:microsoft.com/office/officeart/2005/8/layout/orgChart1"/>
    <dgm:cxn modelId="{6CB5138C-92FE-430A-891A-4545689D2CE8}" type="presParOf" srcId="{F09DE2AC-3EB4-4BE2-953C-EB6437D3120E}" destId="{432F6460-0646-4B44-A7D1-1EBE15B58EE8}" srcOrd="0" destOrd="0" presId="urn:microsoft.com/office/officeart/2005/8/layout/orgChart1"/>
    <dgm:cxn modelId="{30EE40E7-69AA-4470-9E2B-14A0A0E79E64}" type="presParOf" srcId="{F09DE2AC-3EB4-4BE2-953C-EB6437D3120E}" destId="{A3D97B82-3E8F-493C-BD67-DFFD6325BC26}" srcOrd="1" destOrd="0" presId="urn:microsoft.com/office/officeart/2005/8/layout/orgChart1"/>
    <dgm:cxn modelId="{16B2E856-B1C4-4CC0-B9D1-2F6A0EA3E0D2}" type="presParOf" srcId="{705A5466-63A5-41F1-835A-3B9F205190B8}" destId="{5535A651-46A5-48F5-B82F-5BFD72212007}" srcOrd="1" destOrd="0" presId="urn:microsoft.com/office/officeart/2005/8/layout/orgChart1"/>
    <dgm:cxn modelId="{04923A64-CB27-49C9-9A34-80AD7E0E1FA7}" type="presParOf" srcId="{705A5466-63A5-41F1-835A-3B9F205190B8}" destId="{048B83BC-D600-4B26-8D76-7D6EA108108D}" srcOrd="2" destOrd="0" presId="urn:microsoft.com/office/officeart/2005/8/layout/orgChart1"/>
    <dgm:cxn modelId="{24367705-0F86-43DA-88A7-84E7737B5791}" type="presParOf" srcId="{5BC87EEE-47A6-4B47-9CF3-A09B3E355558}" destId="{6B200D8D-6F10-4B39-AEF0-8FE4A10DF640}" srcOrd="2" destOrd="0" presId="urn:microsoft.com/office/officeart/2005/8/layout/orgChar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43FEA6-79A6-4C32-8939-F533BF5FB21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7AB768AE-22D5-4D8D-8A61-CB50B5BEB368}">
      <dgm:prSet phldrT="[Text]"/>
      <dgm:spPr/>
      <dgm:t>
        <a:bodyPr/>
        <a:lstStyle/>
        <a:p>
          <a:r>
            <a:rPr lang="en-US" dirty="0"/>
            <a:t>MDS Worksheets &amp; Daily Numbers</a:t>
          </a:r>
        </a:p>
      </dgm:t>
    </dgm:pt>
    <dgm:pt modelId="{A1B4612A-155D-40CA-8A9B-EA44BA579617}" type="parTrans" cxnId="{47C6CA9B-C29C-43BA-8521-CDE874970639}">
      <dgm:prSet/>
      <dgm:spPr/>
      <dgm:t>
        <a:bodyPr/>
        <a:lstStyle/>
        <a:p>
          <a:endParaRPr lang="en-US"/>
        </a:p>
      </dgm:t>
    </dgm:pt>
    <dgm:pt modelId="{F8BB817C-0028-4C01-8E90-EBD3E311A372}" type="sibTrans" cxnId="{47C6CA9B-C29C-43BA-8521-CDE874970639}">
      <dgm:prSet/>
      <dgm:spPr/>
      <dgm:t>
        <a:bodyPr/>
        <a:lstStyle/>
        <a:p>
          <a:endParaRPr lang="en-US"/>
        </a:p>
      </dgm:t>
    </dgm:pt>
    <dgm:pt modelId="{8D484480-E34D-4C10-9DD6-2F41C151B4AF}">
      <dgm:prSet phldrT="[Text]"/>
      <dgm:spPr/>
      <dgm:t>
        <a:bodyPr/>
        <a:lstStyle/>
        <a:p>
          <a:r>
            <a:rPr lang="en-US" dirty="0"/>
            <a:t>MDS Worksheets &amp; Email Automation</a:t>
          </a:r>
        </a:p>
      </dgm:t>
    </dgm:pt>
    <dgm:pt modelId="{55624504-B100-4451-9CAD-2E2CDF4841BD}" type="parTrans" cxnId="{1069A0BA-713E-47ED-A083-96BA5314EA08}">
      <dgm:prSet/>
      <dgm:spPr/>
      <dgm:t>
        <a:bodyPr/>
        <a:lstStyle/>
        <a:p>
          <a:endParaRPr lang="en-US"/>
        </a:p>
      </dgm:t>
    </dgm:pt>
    <dgm:pt modelId="{3CCDD44C-C04D-4066-BB53-DBE272BF9888}" type="sibTrans" cxnId="{1069A0BA-713E-47ED-A083-96BA5314EA08}">
      <dgm:prSet/>
      <dgm:spPr/>
      <dgm:t>
        <a:bodyPr/>
        <a:lstStyle/>
        <a:p>
          <a:endParaRPr lang="en-US"/>
        </a:p>
      </dgm:t>
    </dgm:pt>
    <dgm:pt modelId="{6362DC48-B657-44F3-8100-730B8582EA73}">
      <dgm:prSet phldrT="[Text]"/>
      <dgm:spPr/>
      <dgm:t>
        <a:bodyPr/>
        <a:lstStyle/>
        <a:p>
          <a:r>
            <a:rPr lang="en-US" dirty="0"/>
            <a:t>MDS Work Production Automation </a:t>
          </a:r>
        </a:p>
      </dgm:t>
    </dgm:pt>
    <dgm:pt modelId="{5EF3A193-A3C9-4537-B9F2-8870BEC61970}" type="parTrans" cxnId="{38ADF577-D8A4-47BA-922C-A7160CA95001}">
      <dgm:prSet/>
      <dgm:spPr/>
      <dgm:t>
        <a:bodyPr/>
        <a:lstStyle/>
        <a:p>
          <a:endParaRPr lang="en-US"/>
        </a:p>
      </dgm:t>
    </dgm:pt>
    <dgm:pt modelId="{232D0F0F-EE30-4D56-9513-DC4AFEBC3029}" type="sibTrans" cxnId="{38ADF577-D8A4-47BA-922C-A7160CA95001}">
      <dgm:prSet/>
      <dgm:spPr/>
      <dgm:t>
        <a:bodyPr/>
        <a:lstStyle/>
        <a:p>
          <a:endParaRPr lang="en-US"/>
        </a:p>
      </dgm:t>
    </dgm:pt>
    <dgm:pt modelId="{CE351D1C-26EA-4031-979B-ED7916BAB6E6}" type="pres">
      <dgm:prSet presAssocID="{1743FEA6-79A6-4C32-8939-F533BF5FB21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7443CA8-0417-4E06-8BB4-44E6088B342F}" type="pres">
      <dgm:prSet presAssocID="{6362DC48-B657-44F3-8100-730B8582EA73}" presName="Accent3" presStyleCnt="0"/>
      <dgm:spPr/>
    </dgm:pt>
    <dgm:pt modelId="{56297BEF-9714-471B-81D2-F076161E3DD8}" type="pres">
      <dgm:prSet presAssocID="{6362DC48-B657-44F3-8100-730B8582EA73}" presName="Accent" presStyleLbl="node1" presStyleIdx="0" presStyleCnt="3"/>
      <dgm:spPr/>
    </dgm:pt>
    <dgm:pt modelId="{AC0D2500-6B36-43F4-BCC2-10FC30D15091}" type="pres">
      <dgm:prSet presAssocID="{6362DC48-B657-44F3-8100-730B8582EA73}" presName="ParentBackground3" presStyleCnt="0"/>
      <dgm:spPr/>
    </dgm:pt>
    <dgm:pt modelId="{791A2EE0-6AC7-448D-9A2D-92E9DBC09BA4}" type="pres">
      <dgm:prSet presAssocID="{6362DC48-B657-44F3-8100-730B8582EA73}" presName="ParentBackground" presStyleLbl="fgAcc1" presStyleIdx="0" presStyleCnt="3"/>
      <dgm:spPr/>
    </dgm:pt>
    <dgm:pt modelId="{026C5720-C567-4C58-AF78-68BCD076570C}" type="pres">
      <dgm:prSet presAssocID="{6362DC48-B657-44F3-8100-730B8582EA7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786C5C-3EDF-4264-862A-DA866EF1D597}" type="pres">
      <dgm:prSet presAssocID="{8D484480-E34D-4C10-9DD6-2F41C151B4AF}" presName="Accent2" presStyleCnt="0"/>
      <dgm:spPr/>
    </dgm:pt>
    <dgm:pt modelId="{1CF57163-028E-4B71-A031-2FE38D6E6AE0}" type="pres">
      <dgm:prSet presAssocID="{8D484480-E34D-4C10-9DD6-2F41C151B4AF}" presName="Accent" presStyleLbl="node1" presStyleIdx="1" presStyleCnt="3"/>
      <dgm:spPr/>
    </dgm:pt>
    <dgm:pt modelId="{5AD80756-3416-4861-8996-9D849903E5F8}" type="pres">
      <dgm:prSet presAssocID="{8D484480-E34D-4C10-9DD6-2F41C151B4AF}" presName="ParentBackground2" presStyleCnt="0"/>
      <dgm:spPr/>
    </dgm:pt>
    <dgm:pt modelId="{94457153-9317-4B1A-B01A-81189856F5A1}" type="pres">
      <dgm:prSet presAssocID="{8D484480-E34D-4C10-9DD6-2F41C151B4AF}" presName="ParentBackground" presStyleLbl="fgAcc1" presStyleIdx="1" presStyleCnt="3"/>
      <dgm:spPr/>
    </dgm:pt>
    <dgm:pt modelId="{9A705649-DCDF-482E-8F5A-C7DB85D91BCE}" type="pres">
      <dgm:prSet presAssocID="{8D484480-E34D-4C10-9DD6-2F41C151B4A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AA0F161-2D12-4A93-8BC5-33141DF06E1D}" type="pres">
      <dgm:prSet presAssocID="{7AB768AE-22D5-4D8D-8A61-CB50B5BEB368}" presName="Accent1" presStyleCnt="0"/>
      <dgm:spPr/>
    </dgm:pt>
    <dgm:pt modelId="{92259CA8-0A2B-4EBA-B060-9AC1DD30DC99}" type="pres">
      <dgm:prSet presAssocID="{7AB768AE-22D5-4D8D-8A61-CB50B5BEB368}" presName="Accent" presStyleLbl="node1" presStyleIdx="2" presStyleCnt="3"/>
      <dgm:spPr/>
    </dgm:pt>
    <dgm:pt modelId="{55042E0D-7AF0-4806-AFBF-3425590BE281}" type="pres">
      <dgm:prSet presAssocID="{7AB768AE-22D5-4D8D-8A61-CB50B5BEB368}" presName="ParentBackground1" presStyleCnt="0"/>
      <dgm:spPr/>
    </dgm:pt>
    <dgm:pt modelId="{8C0BB029-2ECE-4C7A-8D91-E71A4895620F}" type="pres">
      <dgm:prSet presAssocID="{7AB768AE-22D5-4D8D-8A61-CB50B5BEB368}" presName="ParentBackground" presStyleLbl="fgAcc1" presStyleIdx="2" presStyleCnt="3"/>
      <dgm:spPr/>
    </dgm:pt>
    <dgm:pt modelId="{EC0A14DE-2884-40AA-A176-042F0C944713}" type="pres">
      <dgm:prSet presAssocID="{7AB768AE-22D5-4D8D-8A61-CB50B5BEB36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DF87903-8817-40B1-9BD9-189A886C8950}" type="presOf" srcId="{7AB768AE-22D5-4D8D-8A61-CB50B5BEB368}" destId="{8C0BB029-2ECE-4C7A-8D91-E71A4895620F}" srcOrd="0" destOrd="0" presId="urn:microsoft.com/office/officeart/2011/layout/CircleProcess"/>
    <dgm:cxn modelId="{C2F7BB60-BD00-4F68-B370-48AD68117954}" type="presOf" srcId="{8D484480-E34D-4C10-9DD6-2F41C151B4AF}" destId="{94457153-9317-4B1A-B01A-81189856F5A1}" srcOrd="0" destOrd="0" presId="urn:microsoft.com/office/officeart/2011/layout/CircleProcess"/>
    <dgm:cxn modelId="{240BDE6B-A3C9-4698-8201-308987595A29}" type="presOf" srcId="{6362DC48-B657-44F3-8100-730B8582EA73}" destId="{026C5720-C567-4C58-AF78-68BCD076570C}" srcOrd="1" destOrd="0" presId="urn:microsoft.com/office/officeart/2011/layout/CircleProcess"/>
    <dgm:cxn modelId="{2F38B94F-825E-4471-B771-22ABA892427D}" type="presOf" srcId="{1743FEA6-79A6-4C32-8939-F533BF5FB215}" destId="{CE351D1C-26EA-4031-979B-ED7916BAB6E6}" srcOrd="0" destOrd="0" presId="urn:microsoft.com/office/officeart/2011/layout/CircleProcess"/>
    <dgm:cxn modelId="{38ADF577-D8A4-47BA-922C-A7160CA95001}" srcId="{1743FEA6-79A6-4C32-8939-F533BF5FB215}" destId="{6362DC48-B657-44F3-8100-730B8582EA73}" srcOrd="2" destOrd="0" parTransId="{5EF3A193-A3C9-4537-B9F2-8870BEC61970}" sibTransId="{232D0F0F-EE30-4D56-9513-DC4AFEBC3029}"/>
    <dgm:cxn modelId="{3D51C38D-8C0E-494B-A6B4-54A0326B0DD3}" type="presOf" srcId="{8D484480-E34D-4C10-9DD6-2F41C151B4AF}" destId="{9A705649-DCDF-482E-8F5A-C7DB85D91BCE}" srcOrd="1" destOrd="0" presId="urn:microsoft.com/office/officeart/2011/layout/CircleProcess"/>
    <dgm:cxn modelId="{60325B96-35F8-43A0-B6A0-C00942089AEE}" type="presOf" srcId="{6362DC48-B657-44F3-8100-730B8582EA73}" destId="{791A2EE0-6AC7-448D-9A2D-92E9DBC09BA4}" srcOrd="0" destOrd="0" presId="urn:microsoft.com/office/officeart/2011/layout/CircleProcess"/>
    <dgm:cxn modelId="{47C6CA9B-C29C-43BA-8521-CDE874970639}" srcId="{1743FEA6-79A6-4C32-8939-F533BF5FB215}" destId="{7AB768AE-22D5-4D8D-8A61-CB50B5BEB368}" srcOrd="0" destOrd="0" parTransId="{A1B4612A-155D-40CA-8A9B-EA44BA579617}" sibTransId="{F8BB817C-0028-4C01-8E90-EBD3E311A372}"/>
    <dgm:cxn modelId="{1069A0BA-713E-47ED-A083-96BA5314EA08}" srcId="{1743FEA6-79A6-4C32-8939-F533BF5FB215}" destId="{8D484480-E34D-4C10-9DD6-2F41C151B4AF}" srcOrd="1" destOrd="0" parTransId="{55624504-B100-4451-9CAD-2E2CDF4841BD}" sibTransId="{3CCDD44C-C04D-4066-BB53-DBE272BF9888}"/>
    <dgm:cxn modelId="{D842A8DE-B942-40EA-ABBC-52635B0EC3B6}" type="presOf" srcId="{7AB768AE-22D5-4D8D-8A61-CB50B5BEB368}" destId="{EC0A14DE-2884-40AA-A176-042F0C944713}" srcOrd="1" destOrd="0" presId="urn:microsoft.com/office/officeart/2011/layout/CircleProcess"/>
    <dgm:cxn modelId="{B2803635-799B-4822-B61B-2E10D426289E}" type="presParOf" srcId="{CE351D1C-26EA-4031-979B-ED7916BAB6E6}" destId="{87443CA8-0417-4E06-8BB4-44E6088B342F}" srcOrd="0" destOrd="0" presId="urn:microsoft.com/office/officeart/2011/layout/CircleProcess"/>
    <dgm:cxn modelId="{4286FAC3-D37D-4B12-99E3-C275C721C783}" type="presParOf" srcId="{87443CA8-0417-4E06-8BB4-44E6088B342F}" destId="{56297BEF-9714-471B-81D2-F076161E3DD8}" srcOrd="0" destOrd="0" presId="urn:microsoft.com/office/officeart/2011/layout/CircleProcess"/>
    <dgm:cxn modelId="{2047EF18-F5FA-41E9-9E68-13619D26277B}" type="presParOf" srcId="{CE351D1C-26EA-4031-979B-ED7916BAB6E6}" destId="{AC0D2500-6B36-43F4-BCC2-10FC30D15091}" srcOrd="1" destOrd="0" presId="urn:microsoft.com/office/officeart/2011/layout/CircleProcess"/>
    <dgm:cxn modelId="{6B9CCCD8-75B7-4852-802C-610009D31F40}" type="presParOf" srcId="{AC0D2500-6B36-43F4-BCC2-10FC30D15091}" destId="{791A2EE0-6AC7-448D-9A2D-92E9DBC09BA4}" srcOrd="0" destOrd="0" presId="urn:microsoft.com/office/officeart/2011/layout/CircleProcess"/>
    <dgm:cxn modelId="{6EDEFB17-8CF5-41B8-B3DF-6762B11FAACA}" type="presParOf" srcId="{CE351D1C-26EA-4031-979B-ED7916BAB6E6}" destId="{026C5720-C567-4C58-AF78-68BCD076570C}" srcOrd="2" destOrd="0" presId="urn:microsoft.com/office/officeart/2011/layout/CircleProcess"/>
    <dgm:cxn modelId="{50DD11D5-B60A-417C-9A08-2AB94535230E}" type="presParOf" srcId="{CE351D1C-26EA-4031-979B-ED7916BAB6E6}" destId="{95786C5C-3EDF-4264-862A-DA866EF1D597}" srcOrd="3" destOrd="0" presId="urn:microsoft.com/office/officeart/2011/layout/CircleProcess"/>
    <dgm:cxn modelId="{29FE8E74-B674-4158-A663-D3B12C9A209A}" type="presParOf" srcId="{95786C5C-3EDF-4264-862A-DA866EF1D597}" destId="{1CF57163-028E-4B71-A031-2FE38D6E6AE0}" srcOrd="0" destOrd="0" presId="urn:microsoft.com/office/officeart/2011/layout/CircleProcess"/>
    <dgm:cxn modelId="{963B66C7-1232-4D1A-BD56-34EA27CF290B}" type="presParOf" srcId="{CE351D1C-26EA-4031-979B-ED7916BAB6E6}" destId="{5AD80756-3416-4861-8996-9D849903E5F8}" srcOrd="4" destOrd="0" presId="urn:microsoft.com/office/officeart/2011/layout/CircleProcess"/>
    <dgm:cxn modelId="{D9548546-5B98-4EC0-9341-57245A02A2F8}" type="presParOf" srcId="{5AD80756-3416-4861-8996-9D849903E5F8}" destId="{94457153-9317-4B1A-B01A-81189856F5A1}" srcOrd="0" destOrd="0" presId="urn:microsoft.com/office/officeart/2011/layout/CircleProcess"/>
    <dgm:cxn modelId="{66248D62-F7A2-491F-BB3A-7F3D6A53DDC5}" type="presParOf" srcId="{CE351D1C-26EA-4031-979B-ED7916BAB6E6}" destId="{9A705649-DCDF-482E-8F5A-C7DB85D91BCE}" srcOrd="5" destOrd="0" presId="urn:microsoft.com/office/officeart/2011/layout/CircleProcess"/>
    <dgm:cxn modelId="{6A85F999-B886-4C37-B1CC-DCFA04972593}" type="presParOf" srcId="{CE351D1C-26EA-4031-979B-ED7916BAB6E6}" destId="{1AA0F161-2D12-4A93-8BC5-33141DF06E1D}" srcOrd="6" destOrd="0" presId="urn:microsoft.com/office/officeart/2011/layout/CircleProcess"/>
    <dgm:cxn modelId="{4D7BE69D-07D9-4066-A4CE-D17576CFEAAD}" type="presParOf" srcId="{1AA0F161-2D12-4A93-8BC5-33141DF06E1D}" destId="{92259CA8-0A2B-4EBA-B060-9AC1DD30DC99}" srcOrd="0" destOrd="0" presId="urn:microsoft.com/office/officeart/2011/layout/CircleProcess"/>
    <dgm:cxn modelId="{9FEF16A8-C620-483F-B2D7-F86912C3E8B9}" type="presParOf" srcId="{CE351D1C-26EA-4031-979B-ED7916BAB6E6}" destId="{55042E0D-7AF0-4806-AFBF-3425590BE281}" srcOrd="7" destOrd="0" presId="urn:microsoft.com/office/officeart/2011/layout/CircleProcess"/>
    <dgm:cxn modelId="{6FF75D92-04DB-4A2B-9FE0-550B1E0FA9C0}" type="presParOf" srcId="{55042E0D-7AF0-4806-AFBF-3425590BE281}" destId="{8C0BB029-2ECE-4C7A-8D91-E71A4895620F}" srcOrd="0" destOrd="0" presId="urn:microsoft.com/office/officeart/2011/layout/CircleProcess"/>
    <dgm:cxn modelId="{D5566C08-0EA1-4331-BF91-155627AD89CA}" type="presParOf" srcId="{CE351D1C-26EA-4031-979B-ED7916BAB6E6}" destId="{EC0A14DE-2884-40AA-A176-042F0C944713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C35B4-7B3E-420E-9608-81FBE176301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E8E54CA-0F9C-424E-8093-AD96D39091FC}">
      <dgm:prSet custT="1"/>
      <dgm:spPr>
        <a:xfrm>
          <a:off x="1628398" y="3510182"/>
          <a:ext cx="1610156" cy="72645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all" dirty="0">
              <a:solidFill>
                <a:srgbClr val="CE8D3E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Reduced Manual &amp; Repetitive Work</a:t>
          </a:r>
        </a:p>
      </dgm:t>
    </dgm:pt>
    <dgm:pt modelId="{AC728DCC-5D09-4CD2-8C92-CF2FC3220A76}" type="parTrans" cxnId="{4C0DAF24-0EE4-4448-9CBA-FA91931B8925}">
      <dgm:prSet/>
      <dgm:spPr/>
      <dgm:t>
        <a:bodyPr/>
        <a:lstStyle/>
        <a:p>
          <a:endParaRPr lang="en-US"/>
        </a:p>
      </dgm:t>
    </dgm:pt>
    <dgm:pt modelId="{48687DBD-51F5-4566-958D-85FB4CD5CD51}" type="sibTrans" cxnId="{4C0DAF24-0EE4-4448-9CBA-FA91931B8925}">
      <dgm:prSet/>
      <dgm:spPr/>
      <dgm:t>
        <a:bodyPr/>
        <a:lstStyle/>
        <a:p>
          <a:endParaRPr lang="en-US"/>
        </a:p>
      </dgm:t>
    </dgm:pt>
    <dgm:pt modelId="{79DDA868-F5B8-47C4-B996-F51B962186E1}">
      <dgm:prSet custT="1"/>
      <dgm:spPr>
        <a:xfrm>
          <a:off x="2761739" y="1254607"/>
          <a:ext cx="1610156" cy="72645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all" dirty="0">
              <a:solidFill>
                <a:srgbClr val="E64823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Minimized Risk of error </a:t>
          </a:r>
        </a:p>
      </dgm:t>
    </dgm:pt>
    <dgm:pt modelId="{EDE5A347-5873-4C8D-A58F-38674E94DB46}" type="parTrans" cxnId="{95E4452B-CC7C-4C2D-9E90-65B0A3DC680A}">
      <dgm:prSet/>
      <dgm:spPr/>
      <dgm:t>
        <a:bodyPr/>
        <a:lstStyle/>
        <a:p>
          <a:endParaRPr lang="en-US"/>
        </a:p>
      </dgm:t>
    </dgm:pt>
    <dgm:pt modelId="{964C34A1-1C65-486F-9CB8-A4861CE4C9BD}" type="sibTrans" cxnId="{95E4452B-CC7C-4C2D-9E90-65B0A3DC680A}">
      <dgm:prSet/>
      <dgm:spPr/>
      <dgm:t>
        <a:bodyPr/>
        <a:lstStyle/>
        <a:p>
          <a:endParaRPr lang="en-US"/>
        </a:p>
      </dgm:t>
    </dgm:pt>
    <dgm:pt modelId="{AF644F3B-7925-4CF6-BC09-F37FC4CEA527}" type="pres">
      <dgm:prSet presAssocID="{547C35B4-7B3E-420E-9608-81FBE1763010}" presName="root" presStyleCnt="0">
        <dgm:presLayoutVars>
          <dgm:dir/>
          <dgm:resizeHandles val="exact"/>
        </dgm:presLayoutVars>
      </dgm:prSet>
      <dgm:spPr/>
    </dgm:pt>
    <dgm:pt modelId="{81CB4668-15C3-46D1-A52F-B31732AEC24A}" type="pres">
      <dgm:prSet presAssocID="{0E8E54CA-0F9C-424E-8093-AD96D39091FC}" presName="compNode" presStyleCnt="0"/>
      <dgm:spPr/>
    </dgm:pt>
    <dgm:pt modelId="{B4369D4C-ED95-4332-BE12-14BB90BAEF3B}" type="pres">
      <dgm:prSet presAssocID="{0E8E54CA-0F9C-424E-8093-AD96D39091FC}" presName="iconBgRect" presStyleLbl="bgShp" presStyleIdx="0" presStyleCnt="2" custLinFactY="100000" custLinFactNeighborX="9630" custLinFactNeighborY="128179"/>
      <dgm:spPr>
        <a:xfrm>
          <a:off x="2000277" y="2353040"/>
          <a:ext cx="982195" cy="982195"/>
        </a:xfrm>
        <a:prstGeom prst="ellipse">
          <a:avLst/>
        </a:prstGeom>
        <a:solidFill>
          <a:srgbClr val="CE8D3E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753BC59A-FBE8-496A-A7E4-591079702D6C}" type="pres">
      <dgm:prSet presAssocID="{0E8E54CA-0F9C-424E-8093-AD96D39091FC}" presName="iconRect" presStyleLbl="node1" presStyleIdx="0" presStyleCnt="2" custLinFactNeighborX="8641" custLinFactNeighborY="7405"/>
      <dgm:spPr>
        <a:xfrm>
          <a:off x="3237121" y="209581"/>
          <a:ext cx="563554" cy="563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9DF7449-C035-44DF-BD47-D464B61D7F10}" type="pres">
      <dgm:prSet presAssocID="{0E8E54CA-0F9C-424E-8093-AD96D39091FC}" presName="spaceRect" presStyleCnt="0"/>
      <dgm:spPr/>
    </dgm:pt>
    <dgm:pt modelId="{38954692-1143-412D-8670-00C78F42F0B4}" type="pres">
      <dgm:prSet presAssocID="{0E8E54CA-0F9C-424E-8093-AD96D39091FC}" presName="textRect" presStyleLbl="revTx" presStyleIdx="0" presStyleCnt="2" custLinFactY="128751" custLinFactNeighborX="11950" custLinFactNeighborY="200000">
        <dgm:presLayoutVars>
          <dgm:chMax val="1"/>
          <dgm:chPref val="1"/>
        </dgm:presLayoutVars>
      </dgm:prSet>
      <dgm:spPr/>
    </dgm:pt>
    <dgm:pt modelId="{8A8487B4-D45B-415F-AFDA-F9044C654347}" type="pres">
      <dgm:prSet presAssocID="{48687DBD-51F5-4566-958D-85FB4CD5CD51}" presName="sibTrans" presStyleCnt="0"/>
      <dgm:spPr/>
    </dgm:pt>
    <dgm:pt modelId="{137D63B1-D76F-4341-BA3F-A862C78046FA}" type="pres">
      <dgm:prSet presAssocID="{79DDA868-F5B8-47C4-B996-F51B962186E1}" presName="compNode" presStyleCnt="0"/>
      <dgm:spPr/>
    </dgm:pt>
    <dgm:pt modelId="{B6D55600-C4FA-4447-B6E5-5CD04F91ACB3}" type="pres">
      <dgm:prSet presAssocID="{79DDA868-F5B8-47C4-B996-F51B962186E1}" presName="iconBgRect" presStyleLbl="bgShp" presStyleIdx="1" presStyleCnt="2" custLinFactY="-100000" custLinFactNeighborX="6474" custLinFactNeighborY="-127518"/>
      <dgm:spPr>
        <a:xfrm>
          <a:off x="3033957" y="94165"/>
          <a:ext cx="982195" cy="982195"/>
        </a:xfrm>
        <a:prstGeom prst="ellipse">
          <a:avLst/>
        </a:prstGeom>
        <a:solidFill>
          <a:srgbClr val="E64823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E6E1B140-E4F4-4EAB-B81F-3CD3B199D117}" type="pres">
      <dgm:prSet presAssocID="{79DDA868-F5B8-47C4-B996-F51B962186E1}" presName="iconRect" presStyleLbl="node1" presStyleIdx="1" presStyleCnt="2" custLinFactNeighborX="24127" custLinFactNeighborY="-16602"/>
      <dgm:spPr>
        <a:xfrm>
          <a:off x="3243278" y="273917"/>
          <a:ext cx="563554" cy="563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5B96D1AF-6AD2-4EC2-AB0D-93F22BE41671}" type="pres">
      <dgm:prSet presAssocID="{79DDA868-F5B8-47C4-B996-F51B962186E1}" presName="spaceRect" presStyleCnt="0"/>
      <dgm:spPr/>
    </dgm:pt>
    <dgm:pt modelId="{68018803-A4A1-49BD-A6DA-F2DA6E7E5207}" type="pres">
      <dgm:prSet presAssocID="{79DDA868-F5B8-47C4-B996-F51B962186E1}" presName="textRect" presStyleLbl="revTx" presStyleIdx="1" presStyleCnt="2" custLinFactY="-158875" custLinFactNeighborX="5345" custLinFactNeighborY="-200000">
        <dgm:presLayoutVars>
          <dgm:chMax val="1"/>
          <dgm:chPref val="1"/>
        </dgm:presLayoutVars>
      </dgm:prSet>
      <dgm:spPr/>
    </dgm:pt>
  </dgm:ptLst>
  <dgm:cxnLst>
    <dgm:cxn modelId="{4C0DAF24-0EE4-4448-9CBA-FA91931B8925}" srcId="{547C35B4-7B3E-420E-9608-81FBE1763010}" destId="{0E8E54CA-0F9C-424E-8093-AD96D39091FC}" srcOrd="0" destOrd="0" parTransId="{AC728DCC-5D09-4CD2-8C92-CF2FC3220A76}" sibTransId="{48687DBD-51F5-4566-958D-85FB4CD5CD51}"/>
    <dgm:cxn modelId="{95E4452B-CC7C-4C2D-9E90-65B0A3DC680A}" srcId="{547C35B4-7B3E-420E-9608-81FBE1763010}" destId="{79DDA868-F5B8-47C4-B996-F51B962186E1}" srcOrd="1" destOrd="0" parTransId="{EDE5A347-5873-4C8D-A58F-38674E94DB46}" sibTransId="{964C34A1-1C65-486F-9CB8-A4861CE4C9BD}"/>
    <dgm:cxn modelId="{6338A98D-8560-4BB0-A0CE-434918E577EF}" type="presOf" srcId="{547C35B4-7B3E-420E-9608-81FBE1763010}" destId="{AF644F3B-7925-4CF6-BC09-F37FC4CEA527}" srcOrd="0" destOrd="0" presId="urn:microsoft.com/office/officeart/2018/5/layout/IconCircleLabelList"/>
    <dgm:cxn modelId="{50FCE0BB-7621-4188-AF6B-02187AE3A1DD}" type="presOf" srcId="{79DDA868-F5B8-47C4-B996-F51B962186E1}" destId="{68018803-A4A1-49BD-A6DA-F2DA6E7E5207}" srcOrd="0" destOrd="0" presId="urn:microsoft.com/office/officeart/2018/5/layout/IconCircleLabelList"/>
    <dgm:cxn modelId="{5C75C2C1-843B-48A9-AC8E-1BD9D1449D1D}" type="presOf" srcId="{0E8E54CA-0F9C-424E-8093-AD96D39091FC}" destId="{38954692-1143-412D-8670-00C78F42F0B4}" srcOrd="0" destOrd="0" presId="urn:microsoft.com/office/officeart/2018/5/layout/IconCircleLabelList"/>
    <dgm:cxn modelId="{8E60923F-B2CF-46E8-90D5-87A26DFF0757}" type="presParOf" srcId="{AF644F3B-7925-4CF6-BC09-F37FC4CEA527}" destId="{81CB4668-15C3-46D1-A52F-B31732AEC24A}" srcOrd="0" destOrd="0" presId="urn:microsoft.com/office/officeart/2018/5/layout/IconCircleLabelList"/>
    <dgm:cxn modelId="{89591400-EFEF-4BBA-859C-172CB9ACDD4F}" type="presParOf" srcId="{81CB4668-15C3-46D1-A52F-B31732AEC24A}" destId="{B4369D4C-ED95-4332-BE12-14BB90BAEF3B}" srcOrd="0" destOrd="0" presId="urn:microsoft.com/office/officeart/2018/5/layout/IconCircleLabelList"/>
    <dgm:cxn modelId="{9F4B5482-8477-43E8-B13F-1B69E7D1300B}" type="presParOf" srcId="{81CB4668-15C3-46D1-A52F-B31732AEC24A}" destId="{753BC59A-FBE8-496A-A7E4-591079702D6C}" srcOrd="1" destOrd="0" presId="urn:microsoft.com/office/officeart/2018/5/layout/IconCircleLabelList"/>
    <dgm:cxn modelId="{A56EE3B0-5C0A-4E78-A059-17C6DBA2E650}" type="presParOf" srcId="{81CB4668-15C3-46D1-A52F-B31732AEC24A}" destId="{79DF7449-C035-44DF-BD47-D464B61D7F10}" srcOrd="2" destOrd="0" presId="urn:microsoft.com/office/officeart/2018/5/layout/IconCircleLabelList"/>
    <dgm:cxn modelId="{3F611EC9-63AE-4847-A715-5D3AC85B9A21}" type="presParOf" srcId="{81CB4668-15C3-46D1-A52F-B31732AEC24A}" destId="{38954692-1143-412D-8670-00C78F42F0B4}" srcOrd="3" destOrd="0" presId="urn:microsoft.com/office/officeart/2018/5/layout/IconCircleLabelList"/>
    <dgm:cxn modelId="{240FB75A-0BF5-4769-B29B-CE7A638864C4}" type="presParOf" srcId="{AF644F3B-7925-4CF6-BC09-F37FC4CEA527}" destId="{8A8487B4-D45B-415F-AFDA-F9044C654347}" srcOrd="1" destOrd="0" presId="urn:microsoft.com/office/officeart/2018/5/layout/IconCircleLabelList"/>
    <dgm:cxn modelId="{9ED71226-290A-4491-B6D1-17CBA73DE089}" type="presParOf" srcId="{AF644F3B-7925-4CF6-BC09-F37FC4CEA527}" destId="{137D63B1-D76F-4341-BA3F-A862C78046FA}" srcOrd="2" destOrd="0" presId="urn:microsoft.com/office/officeart/2018/5/layout/IconCircleLabelList"/>
    <dgm:cxn modelId="{47C820AF-95AC-4E13-9031-FE90F5F9A2D9}" type="presParOf" srcId="{137D63B1-D76F-4341-BA3F-A862C78046FA}" destId="{B6D55600-C4FA-4447-B6E5-5CD04F91ACB3}" srcOrd="0" destOrd="0" presId="urn:microsoft.com/office/officeart/2018/5/layout/IconCircleLabelList"/>
    <dgm:cxn modelId="{9F94182F-6E24-4415-AD6B-10A03852BBDF}" type="presParOf" srcId="{137D63B1-D76F-4341-BA3F-A862C78046FA}" destId="{E6E1B140-E4F4-4EAB-B81F-3CD3B199D117}" srcOrd="1" destOrd="0" presId="urn:microsoft.com/office/officeart/2018/5/layout/IconCircleLabelList"/>
    <dgm:cxn modelId="{90A1BE13-B44B-4046-A59A-D116DB4EA71B}" type="presParOf" srcId="{137D63B1-D76F-4341-BA3F-A862C78046FA}" destId="{5B96D1AF-6AD2-4EC2-AB0D-93F22BE41671}" srcOrd="2" destOrd="0" presId="urn:microsoft.com/office/officeart/2018/5/layout/IconCircleLabelList"/>
    <dgm:cxn modelId="{31CF009A-7A4F-407F-B3DF-25E23E09EBE2}" type="presParOf" srcId="{137D63B1-D76F-4341-BA3F-A862C78046FA}" destId="{68018803-A4A1-49BD-A6DA-F2DA6E7E52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D0AB1-0462-41E7-BEB0-6E1BBEFC6AE6}">
      <dsp:nvSpPr>
        <dsp:cNvPr id="0" name=""/>
        <dsp:cNvSpPr/>
      </dsp:nvSpPr>
      <dsp:spPr>
        <a:xfrm>
          <a:off x="0" y="2645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6825C-D180-4251-9B47-76851172AA86}">
      <dsp:nvSpPr>
        <dsp:cNvPr id="0" name=""/>
        <dsp:cNvSpPr/>
      </dsp:nvSpPr>
      <dsp:spPr>
        <a:xfrm>
          <a:off x="232928" y="191304"/>
          <a:ext cx="624110" cy="564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6B300-3C12-4205-9690-7A0240D48A27}">
      <dsp:nvSpPr>
        <dsp:cNvPr id="0" name=""/>
        <dsp:cNvSpPr/>
      </dsp:nvSpPr>
      <dsp:spPr>
        <a:xfrm>
          <a:off x="1089967" y="1861"/>
          <a:ext cx="9425632" cy="94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4" tIns="99874" rIns="99874" bIns="998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One of the core functions as MSP services for </a:t>
          </a:r>
          <a:r>
            <a:rPr lang="en-US" sz="2200" kern="1200" dirty="0" err="1"/>
            <a:t>HydroOne</a:t>
          </a:r>
          <a:r>
            <a:rPr lang="en-US" sz="2200" kern="1200" dirty="0"/>
            <a:t> is the collection and storage of Maintenance and Commissioning documentation.</a:t>
          </a:r>
          <a:endParaRPr lang="en-US" sz="2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089967" y="1861"/>
        <a:ext cx="9425632" cy="943694"/>
      </dsp:txXfrm>
    </dsp:sp>
    <dsp:sp modelId="{2FCBAC3C-065F-4996-93B7-8AAC77F4B4CA}">
      <dsp:nvSpPr>
        <dsp:cNvPr id="0" name=""/>
        <dsp:cNvSpPr/>
      </dsp:nvSpPr>
      <dsp:spPr>
        <a:xfrm>
          <a:off x="0" y="1150659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E5631-398B-4D55-9F59-4C6C4A298C56}">
      <dsp:nvSpPr>
        <dsp:cNvPr id="0" name=""/>
        <dsp:cNvSpPr/>
      </dsp:nvSpPr>
      <dsp:spPr>
        <a:xfrm>
          <a:off x="285467" y="1393812"/>
          <a:ext cx="519032" cy="5190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03BD1-69DA-474A-B8EC-9D7330B96ABA}">
      <dsp:nvSpPr>
        <dsp:cNvPr id="0" name=""/>
        <dsp:cNvSpPr/>
      </dsp:nvSpPr>
      <dsp:spPr>
        <a:xfrm>
          <a:off x="1089967" y="1181480"/>
          <a:ext cx="9425632" cy="94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4" tIns="99874" rIns="99874" bIns="998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Document</a:t>
          </a:r>
          <a:r>
            <a:rPr lang="en-US" sz="22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requests can range from a year to a decade ago.</a:t>
          </a:r>
          <a:endParaRPr lang="en-US" sz="2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089967" y="1181480"/>
        <a:ext cx="9425632" cy="943694"/>
      </dsp:txXfrm>
    </dsp:sp>
    <dsp:sp modelId="{8611181F-697C-4BD3-8E7C-3546F3598BDC}">
      <dsp:nvSpPr>
        <dsp:cNvPr id="0" name=""/>
        <dsp:cNvSpPr/>
      </dsp:nvSpPr>
      <dsp:spPr>
        <a:xfrm>
          <a:off x="0" y="2422741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6FA17-7007-404F-B6E9-A371DE83C316}">
      <dsp:nvSpPr>
        <dsp:cNvPr id="0" name=""/>
        <dsp:cNvSpPr/>
      </dsp:nvSpPr>
      <dsp:spPr>
        <a:xfrm>
          <a:off x="285467" y="2573430"/>
          <a:ext cx="519032" cy="5190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9D4C0-0A72-479D-9398-45869989CE2B}">
      <dsp:nvSpPr>
        <dsp:cNvPr id="0" name=""/>
        <dsp:cNvSpPr/>
      </dsp:nvSpPr>
      <dsp:spPr>
        <a:xfrm>
          <a:off x="1089967" y="2361099"/>
          <a:ext cx="9425632" cy="94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4" tIns="99874" rIns="99874" bIns="998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current process has our field engineers emailing our trouble desk with the testing results being placed into a central repository.</a:t>
          </a:r>
          <a:endParaRPr lang="en-US" sz="2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089967" y="2361099"/>
        <a:ext cx="9425632" cy="943694"/>
      </dsp:txXfrm>
    </dsp:sp>
    <dsp:sp modelId="{26114911-A2E0-47BD-869A-96D9B529BF4D}">
      <dsp:nvSpPr>
        <dsp:cNvPr id="0" name=""/>
        <dsp:cNvSpPr/>
      </dsp:nvSpPr>
      <dsp:spPr>
        <a:xfrm>
          <a:off x="0" y="3540718"/>
          <a:ext cx="10515600" cy="943694"/>
        </a:xfrm>
        <a:prstGeom prst="roundRect">
          <a:avLst>
            <a:gd name="adj" fmla="val 10000"/>
          </a:avLst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41530-A400-4048-9677-3C6CB256FBB8}">
      <dsp:nvSpPr>
        <dsp:cNvPr id="0" name=""/>
        <dsp:cNvSpPr/>
      </dsp:nvSpPr>
      <dsp:spPr>
        <a:xfrm>
          <a:off x="285467" y="3753049"/>
          <a:ext cx="519032" cy="5190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33BAE-85D6-42FC-B6CD-D6415CD9618A}">
      <dsp:nvSpPr>
        <dsp:cNvPr id="0" name=""/>
        <dsp:cNvSpPr/>
      </dsp:nvSpPr>
      <dsp:spPr>
        <a:xfrm>
          <a:off x="1089967" y="3540718"/>
          <a:ext cx="9425632" cy="94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74" tIns="99874" rIns="99874" bIns="998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Develop an automated solution that reads files names and related metadata and systematically organizes the files into predefined folders based on the Station.</a:t>
          </a:r>
        </a:p>
      </dsp:txBody>
      <dsp:txXfrm>
        <a:off x="1089967" y="3540718"/>
        <a:ext cx="9425632" cy="943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D4366-A245-4C77-BEFB-8FD859000B91}">
      <dsp:nvSpPr>
        <dsp:cNvPr id="0" name=""/>
        <dsp:cNvSpPr/>
      </dsp:nvSpPr>
      <dsp:spPr>
        <a:xfrm>
          <a:off x="9009" y="26111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E79EA-96AA-412F-B734-D318226A2892}">
      <dsp:nvSpPr>
        <dsp:cNvPr id="0" name=""/>
        <dsp:cNvSpPr/>
      </dsp:nvSpPr>
      <dsp:spPr>
        <a:xfrm>
          <a:off x="315686" y="567787"/>
          <a:ext cx="847012" cy="847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98DFC-394D-4602-AC89-62512AA4ED86}">
      <dsp:nvSpPr>
        <dsp:cNvPr id="0" name=""/>
        <dsp:cNvSpPr/>
      </dsp:nvSpPr>
      <dsp:spPr>
        <a:xfrm>
          <a:off x="1782311" y="261110"/>
          <a:ext cx="3442291" cy="146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Understanding how to perform file operations programmatically using PowerShell commands and code.</a:t>
          </a:r>
        </a:p>
      </dsp:txBody>
      <dsp:txXfrm>
        <a:off x="1782311" y="261110"/>
        <a:ext cx="3442291" cy="1460366"/>
      </dsp:txXfrm>
    </dsp:sp>
    <dsp:sp modelId="{8635321D-4534-434A-B2C5-D2920252885B}">
      <dsp:nvSpPr>
        <dsp:cNvPr id="0" name=""/>
        <dsp:cNvSpPr/>
      </dsp:nvSpPr>
      <dsp:spPr>
        <a:xfrm>
          <a:off x="5824396" y="26111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26EFB-582E-4F66-A737-EF59545D9728}">
      <dsp:nvSpPr>
        <dsp:cNvPr id="0" name=""/>
        <dsp:cNvSpPr/>
      </dsp:nvSpPr>
      <dsp:spPr>
        <a:xfrm>
          <a:off x="6131073" y="567787"/>
          <a:ext cx="847012" cy="847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715A0-79FF-4D9D-AEC9-E7AAA8478A3A}">
      <dsp:nvSpPr>
        <dsp:cNvPr id="0" name=""/>
        <dsp:cNvSpPr/>
      </dsp:nvSpPr>
      <dsp:spPr>
        <a:xfrm>
          <a:off x="7597697" y="261110"/>
          <a:ext cx="3442291" cy="146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Writing a machine learning algorithm in Python for model testing and training.</a:t>
          </a:r>
        </a:p>
      </dsp:txBody>
      <dsp:txXfrm>
        <a:off x="7597697" y="261110"/>
        <a:ext cx="3442291" cy="1460366"/>
      </dsp:txXfrm>
    </dsp:sp>
    <dsp:sp modelId="{80089600-7630-495D-9A8C-1683BDE6A0B2}">
      <dsp:nvSpPr>
        <dsp:cNvPr id="0" name=""/>
        <dsp:cNvSpPr/>
      </dsp:nvSpPr>
      <dsp:spPr>
        <a:xfrm>
          <a:off x="9009" y="242666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94135-31C6-4A70-AD17-E2467CD28597}">
      <dsp:nvSpPr>
        <dsp:cNvPr id="0" name=""/>
        <dsp:cNvSpPr/>
      </dsp:nvSpPr>
      <dsp:spPr>
        <a:xfrm>
          <a:off x="315686" y="2733337"/>
          <a:ext cx="847012" cy="847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86B24-1828-448D-BB38-588E6A11274A}">
      <dsp:nvSpPr>
        <dsp:cNvPr id="0" name=""/>
        <dsp:cNvSpPr/>
      </dsp:nvSpPr>
      <dsp:spPr>
        <a:xfrm>
          <a:off x="1782311" y="2426660"/>
          <a:ext cx="3442291" cy="146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Creating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clear documentation for the project, including code comments, work instructions and process descriptions.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782311" y="2426660"/>
        <a:ext cx="3442291" cy="1460366"/>
      </dsp:txXfrm>
    </dsp:sp>
    <dsp:sp modelId="{011A3E78-5F6C-479D-B08C-65086FCC7DF3}">
      <dsp:nvSpPr>
        <dsp:cNvPr id="0" name=""/>
        <dsp:cNvSpPr/>
      </dsp:nvSpPr>
      <dsp:spPr>
        <a:xfrm>
          <a:off x="5824396" y="2426660"/>
          <a:ext cx="1460366" cy="1460366"/>
        </a:xfrm>
        <a:prstGeom prst="ellipse">
          <a:avLst/>
        </a:prstGeom>
        <a:solidFill>
          <a:srgbClr val="FFCA08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51B9F-CB9A-49BC-B9B2-49266C89D0FB}">
      <dsp:nvSpPr>
        <dsp:cNvPr id="0" name=""/>
        <dsp:cNvSpPr/>
      </dsp:nvSpPr>
      <dsp:spPr>
        <a:xfrm>
          <a:off x="6131073" y="2733337"/>
          <a:ext cx="847012" cy="847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92064-75C4-4144-A4CD-C17C9FB5C9E9}">
      <dsp:nvSpPr>
        <dsp:cNvPr id="0" name=""/>
        <dsp:cNvSpPr/>
      </dsp:nvSpPr>
      <dsp:spPr>
        <a:xfrm>
          <a:off x="7597697" y="2426660"/>
          <a:ext cx="3442291" cy="146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Translating business needs into technical solutions. And reviewing the projects success and room for </a:t>
          </a:r>
          <a:r>
            <a:rPr lang="en-US" sz="20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improvment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,.</a:t>
          </a:r>
        </a:p>
      </dsp:txBody>
      <dsp:txXfrm>
        <a:off x="7597697" y="2426660"/>
        <a:ext cx="3442291" cy="1460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4B2D1-EB0C-410F-A4F0-EFB6631DC25C}">
      <dsp:nvSpPr>
        <dsp:cNvPr id="0" name=""/>
        <dsp:cNvSpPr/>
      </dsp:nvSpPr>
      <dsp:spPr>
        <a:xfrm>
          <a:off x="0" y="0"/>
          <a:ext cx="3432335" cy="632081"/>
        </a:xfrm>
        <a:prstGeom prst="roundRect">
          <a:avLst>
            <a:gd name="adj" fmla="val 10000"/>
          </a:avLst>
        </a:prstGeom>
        <a:solidFill>
          <a:srgbClr val="005B66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Configuration Options (GUI)</a:t>
          </a:r>
        </a:p>
      </dsp:txBody>
      <dsp:txXfrm>
        <a:off x="18513" y="18513"/>
        <a:ext cx="2676317" cy="595055"/>
      </dsp:txXfrm>
    </dsp:sp>
    <dsp:sp modelId="{266A9055-554C-48AF-BCAE-0A6B924E45EA}">
      <dsp:nvSpPr>
        <dsp:cNvPr id="0" name=""/>
        <dsp:cNvSpPr/>
      </dsp:nvSpPr>
      <dsp:spPr>
        <a:xfrm>
          <a:off x="256310" y="719870"/>
          <a:ext cx="3432335" cy="632081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Duplicate Detection</a:t>
          </a:r>
        </a:p>
      </dsp:txBody>
      <dsp:txXfrm>
        <a:off x="274823" y="738383"/>
        <a:ext cx="2728146" cy="595055"/>
      </dsp:txXfrm>
    </dsp:sp>
    <dsp:sp modelId="{3BC5643D-E2E2-4430-B0B6-BB47C9166956}">
      <dsp:nvSpPr>
        <dsp:cNvPr id="0" name=""/>
        <dsp:cNvSpPr/>
      </dsp:nvSpPr>
      <dsp:spPr>
        <a:xfrm>
          <a:off x="512621" y="1439740"/>
          <a:ext cx="3432335" cy="632081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Cloud Storage Integration</a:t>
          </a:r>
        </a:p>
      </dsp:txBody>
      <dsp:txXfrm>
        <a:off x="531134" y="1458253"/>
        <a:ext cx="2728146" cy="595055"/>
      </dsp:txXfrm>
    </dsp:sp>
    <dsp:sp modelId="{3FFC65F1-F5C7-4967-AF6B-420EA31D6188}">
      <dsp:nvSpPr>
        <dsp:cNvPr id="0" name=""/>
        <dsp:cNvSpPr/>
      </dsp:nvSpPr>
      <dsp:spPr>
        <a:xfrm>
          <a:off x="768932" y="2159610"/>
          <a:ext cx="3432335" cy="632081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Customizable Scripts </a:t>
          </a:r>
        </a:p>
      </dsp:txBody>
      <dsp:txXfrm>
        <a:off x="787445" y="2178123"/>
        <a:ext cx="2728146" cy="595055"/>
      </dsp:txXfrm>
    </dsp:sp>
    <dsp:sp modelId="{A01751C0-12B1-47B5-AC6B-E107C5D8425D}">
      <dsp:nvSpPr>
        <dsp:cNvPr id="0" name=""/>
        <dsp:cNvSpPr/>
      </dsp:nvSpPr>
      <dsp:spPr>
        <a:xfrm>
          <a:off x="1025243" y="2879480"/>
          <a:ext cx="3432335" cy="632081"/>
        </a:xfrm>
        <a:prstGeom prst="roundRect">
          <a:avLst>
            <a:gd name="adj" fmla="val 10000"/>
          </a:avLst>
        </a:prstGeom>
        <a:solidFill>
          <a:srgbClr val="005B66"/>
        </a:solidFill>
        <a:ln w="12700" cap="flat" cmpd="sng" algn="ctr">
          <a:solidFill>
            <a:srgbClr val="005B66">
              <a:shade val="1500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Futura Bk BT" panose="020B0502020204020303"/>
              <a:ea typeface="+mn-ea"/>
              <a:cs typeface="+mn-cs"/>
            </a:rPr>
            <a:t>ML &amp; AI</a:t>
          </a:r>
        </a:p>
      </dsp:txBody>
      <dsp:txXfrm>
        <a:off x="1043756" y="2897993"/>
        <a:ext cx="2728146" cy="595055"/>
      </dsp:txXfrm>
    </dsp:sp>
    <dsp:sp modelId="{A0A41FE2-5B2A-4FC5-9440-C6D2E219299C}">
      <dsp:nvSpPr>
        <dsp:cNvPr id="0" name=""/>
        <dsp:cNvSpPr/>
      </dsp:nvSpPr>
      <dsp:spPr>
        <a:xfrm>
          <a:off x="3021483" y="461770"/>
          <a:ext cx="410852" cy="410852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rgbClr val="FFFFFF"/>
            </a:solidFill>
            <a:latin typeface="Futura Bk BT" panose="020B0502020204020303"/>
            <a:ea typeface="+mn-ea"/>
            <a:cs typeface="+mn-cs"/>
          </a:endParaRPr>
        </a:p>
      </dsp:txBody>
      <dsp:txXfrm>
        <a:off x="3113925" y="461770"/>
        <a:ext cx="225968" cy="309166"/>
      </dsp:txXfrm>
    </dsp:sp>
    <dsp:sp modelId="{1B64D263-1A80-4124-9A6C-DFA216EB2DD8}">
      <dsp:nvSpPr>
        <dsp:cNvPr id="0" name=""/>
        <dsp:cNvSpPr/>
      </dsp:nvSpPr>
      <dsp:spPr>
        <a:xfrm>
          <a:off x="3277793" y="1181640"/>
          <a:ext cx="410852" cy="410852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solidFill>
              <a:srgbClr val="005B66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sp:txBody>
      <dsp:txXfrm>
        <a:off x="3370235" y="1181640"/>
        <a:ext cx="225968" cy="309166"/>
      </dsp:txXfrm>
    </dsp:sp>
    <dsp:sp modelId="{B81E2272-5DB7-4C93-A101-5374F237B201}">
      <dsp:nvSpPr>
        <dsp:cNvPr id="0" name=""/>
        <dsp:cNvSpPr/>
      </dsp:nvSpPr>
      <dsp:spPr>
        <a:xfrm>
          <a:off x="3534104" y="1890976"/>
          <a:ext cx="410852" cy="410852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solidFill>
              <a:srgbClr val="005B66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sp:txBody>
      <dsp:txXfrm>
        <a:off x="3626546" y="1890976"/>
        <a:ext cx="225968" cy="309166"/>
      </dsp:txXfrm>
    </dsp:sp>
    <dsp:sp modelId="{1FC9715F-AD07-4B2A-96AD-A7EF605BEFCC}">
      <dsp:nvSpPr>
        <dsp:cNvPr id="0" name=""/>
        <dsp:cNvSpPr/>
      </dsp:nvSpPr>
      <dsp:spPr>
        <a:xfrm>
          <a:off x="3790415" y="2617869"/>
          <a:ext cx="410852" cy="410852"/>
        </a:xfrm>
        <a:prstGeom prst="downArrow">
          <a:avLst>
            <a:gd name="adj1" fmla="val 55000"/>
            <a:gd name="adj2" fmla="val 45000"/>
          </a:avLst>
        </a:prstGeom>
        <a:solidFill>
          <a:srgbClr val="005B66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005B66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solidFill>
              <a:srgbClr val="005B66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sp:txBody>
      <dsp:txXfrm>
        <a:off x="3882857" y="2617869"/>
        <a:ext cx="225968" cy="3091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18969-BB3E-4C4F-9833-EE2096E50E80}">
      <dsp:nvSpPr>
        <dsp:cNvPr id="0" name=""/>
        <dsp:cNvSpPr/>
      </dsp:nvSpPr>
      <dsp:spPr>
        <a:xfrm>
          <a:off x="5205413" y="3386749"/>
          <a:ext cx="4071520" cy="499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111"/>
              </a:lnTo>
              <a:lnTo>
                <a:pt x="4071520" y="264111"/>
              </a:lnTo>
              <a:lnTo>
                <a:pt x="4071520" y="499966"/>
              </a:lnTo>
            </a:path>
          </a:pathLst>
        </a:custGeom>
        <a:noFill/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758A78B1-70E2-49F1-98F5-5FCC2E9B2479}">
      <dsp:nvSpPr>
        <dsp:cNvPr id="0" name=""/>
        <dsp:cNvSpPr/>
      </dsp:nvSpPr>
      <dsp:spPr>
        <a:xfrm>
          <a:off x="5205413" y="3386749"/>
          <a:ext cx="1353579" cy="499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111"/>
              </a:lnTo>
              <a:lnTo>
                <a:pt x="1353579" y="264111"/>
              </a:lnTo>
              <a:lnTo>
                <a:pt x="1353579" y="499966"/>
              </a:lnTo>
            </a:path>
          </a:pathLst>
        </a:custGeom>
        <a:noFill/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FC702652-90F1-467C-ADA6-BDD770790DDE}">
      <dsp:nvSpPr>
        <dsp:cNvPr id="0" name=""/>
        <dsp:cNvSpPr/>
      </dsp:nvSpPr>
      <dsp:spPr>
        <a:xfrm>
          <a:off x="3841051" y="3386749"/>
          <a:ext cx="1364361" cy="499966"/>
        </a:xfrm>
        <a:custGeom>
          <a:avLst/>
          <a:gdLst/>
          <a:ahLst/>
          <a:cxnLst/>
          <a:rect l="0" t="0" r="0" b="0"/>
          <a:pathLst>
            <a:path>
              <a:moveTo>
                <a:pt x="1364361" y="0"/>
              </a:moveTo>
              <a:lnTo>
                <a:pt x="1364361" y="264111"/>
              </a:lnTo>
              <a:lnTo>
                <a:pt x="0" y="264111"/>
              </a:lnTo>
              <a:lnTo>
                <a:pt x="0" y="499966"/>
              </a:lnTo>
            </a:path>
          </a:pathLst>
        </a:custGeom>
        <a:noFill/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A3F9012C-ACE4-43B4-90DB-1280F74875B1}">
      <dsp:nvSpPr>
        <dsp:cNvPr id="0" name=""/>
        <dsp:cNvSpPr/>
      </dsp:nvSpPr>
      <dsp:spPr>
        <a:xfrm>
          <a:off x="1123116" y="3386749"/>
          <a:ext cx="4082296" cy="499966"/>
        </a:xfrm>
        <a:custGeom>
          <a:avLst/>
          <a:gdLst/>
          <a:ahLst/>
          <a:cxnLst/>
          <a:rect l="0" t="0" r="0" b="0"/>
          <a:pathLst>
            <a:path>
              <a:moveTo>
                <a:pt x="4082296" y="0"/>
              </a:moveTo>
              <a:lnTo>
                <a:pt x="4082296" y="264111"/>
              </a:lnTo>
              <a:lnTo>
                <a:pt x="0" y="264111"/>
              </a:lnTo>
              <a:lnTo>
                <a:pt x="0" y="499966"/>
              </a:lnTo>
            </a:path>
          </a:pathLst>
        </a:custGeom>
        <a:noFill/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264AF4B5-A9E9-4A3D-A029-02E887D31184}">
      <dsp:nvSpPr>
        <dsp:cNvPr id="0" name=""/>
        <dsp:cNvSpPr/>
      </dsp:nvSpPr>
      <dsp:spPr>
        <a:xfrm>
          <a:off x="3643315" y="1571624"/>
          <a:ext cx="3124194" cy="1815124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Futura Bk BT" panose="020B0502020204020303"/>
            </a:rPr>
            <a:t>MDS Work Production</a:t>
          </a:r>
        </a:p>
      </dsp:txBody>
      <dsp:txXfrm>
        <a:off x="3643315" y="1571624"/>
        <a:ext cx="3124194" cy="1815124"/>
      </dsp:txXfrm>
    </dsp:sp>
    <dsp:sp modelId="{97C65B61-635B-4B8C-8D08-13E787D4B0D2}">
      <dsp:nvSpPr>
        <dsp:cNvPr id="0" name=""/>
        <dsp:cNvSpPr/>
      </dsp:nvSpPr>
      <dsp:spPr>
        <a:xfrm>
          <a:off x="0" y="3886715"/>
          <a:ext cx="2246232" cy="1123116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Futura Bk BT" panose="020B0502020204020303"/>
            </a:rPr>
            <a:t>Interval </a:t>
          </a:r>
        </a:p>
      </dsp:txBody>
      <dsp:txXfrm>
        <a:off x="0" y="3886715"/>
        <a:ext cx="2246232" cy="1123116"/>
      </dsp:txXfrm>
    </dsp:sp>
    <dsp:sp modelId="{B888F665-0DE4-45EE-B91F-47364B730C42}">
      <dsp:nvSpPr>
        <dsp:cNvPr id="0" name=""/>
        <dsp:cNvSpPr/>
      </dsp:nvSpPr>
      <dsp:spPr>
        <a:xfrm>
          <a:off x="2717935" y="3886715"/>
          <a:ext cx="2246232" cy="1123116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Futura Bk BT" panose="020B0502020204020303"/>
            </a:rPr>
            <a:t>Complex</a:t>
          </a:r>
        </a:p>
      </dsp:txBody>
      <dsp:txXfrm>
        <a:off x="2717935" y="3886715"/>
        <a:ext cx="2246232" cy="1123116"/>
      </dsp:txXfrm>
    </dsp:sp>
    <dsp:sp modelId="{19E5D254-AAAD-48EF-ADF9-FDC5807F2FE6}">
      <dsp:nvSpPr>
        <dsp:cNvPr id="0" name=""/>
        <dsp:cNvSpPr/>
      </dsp:nvSpPr>
      <dsp:spPr>
        <a:xfrm>
          <a:off x="5435876" y="3886715"/>
          <a:ext cx="2246232" cy="1123116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Futura Bk BT" panose="020B0502020204020303"/>
            </a:rPr>
            <a:t>CMDIs</a:t>
          </a:r>
        </a:p>
      </dsp:txBody>
      <dsp:txXfrm>
        <a:off x="5435876" y="3886715"/>
        <a:ext cx="2246232" cy="1123116"/>
      </dsp:txXfrm>
    </dsp:sp>
    <dsp:sp modelId="{432F6460-0646-4B44-A7D1-1EBE15B58EE8}">
      <dsp:nvSpPr>
        <dsp:cNvPr id="0" name=""/>
        <dsp:cNvSpPr/>
      </dsp:nvSpPr>
      <dsp:spPr>
        <a:xfrm>
          <a:off x="8153817" y="3886715"/>
          <a:ext cx="2246232" cy="1123116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Futura Bk BT" panose="020B0502020204020303"/>
            </a:rPr>
            <a:t>Email</a:t>
          </a:r>
        </a:p>
      </dsp:txBody>
      <dsp:txXfrm>
        <a:off x="8153817" y="3886715"/>
        <a:ext cx="2246232" cy="11231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97BEF-9714-471B-81D2-F076161E3DD8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A2EE0-6AC7-448D-9A2D-92E9DBC09BA4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MDS Work Production Automation </a:t>
          </a:r>
        </a:p>
      </dsp:txBody>
      <dsp:txXfrm>
        <a:off x="6034153" y="1891534"/>
        <a:ext cx="1635870" cy="1636029"/>
      </dsp:txXfrm>
    </dsp:sp>
    <dsp:sp modelId="{1CF57163-028E-4B71-A031-2FE38D6E6AE0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57153-9317-4B1A-B01A-81189856F5A1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MDS Worksheets &amp; Email Automation</a:t>
          </a:r>
        </a:p>
      </dsp:txBody>
      <dsp:txXfrm>
        <a:off x="3498075" y="1891534"/>
        <a:ext cx="1635870" cy="1636029"/>
      </dsp:txXfrm>
    </dsp:sp>
    <dsp:sp modelId="{92259CA8-0A2B-4EBA-B060-9AC1DD30DC99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BB029-2ECE-4C7A-8D91-E71A4895620F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MDS Worksheets &amp; Daily Numbers</a:t>
          </a:r>
        </a:p>
      </dsp:txBody>
      <dsp:txXfrm>
        <a:off x="961997" y="1891534"/>
        <a:ext cx="1635870" cy="1636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9D4C-ED95-4332-BE12-14BB90BAEF3B}">
      <dsp:nvSpPr>
        <dsp:cNvPr id="0" name=""/>
        <dsp:cNvSpPr/>
      </dsp:nvSpPr>
      <dsp:spPr>
        <a:xfrm>
          <a:off x="1195995" y="2507093"/>
          <a:ext cx="1098000" cy="1098000"/>
        </a:xfrm>
        <a:prstGeom prst="ellipse">
          <a:avLst/>
        </a:prstGeom>
        <a:solidFill>
          <a:srgbClr val="CE8D3E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BC59A-FBE8-496A-A7E4-591079702D6C}">
      <dsp:nvSpPr>
        <dsp:cNvPr id="0" name=""/>
        <dsp:cNvSpPr/>
      </dsp:nvSpPr>
      <dsp:spPr>
        <a:xfrm>
          <a:off x="1378696" y="28233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54692-1143-412D-8670-00C78F42F0B4}">
      <dsp:nvSpPr>
        <dsp:cNvPr id="0" name=""/>
        <dsp:cNvSpPr/>
      </dsp:nvSpPr>
      <dsp:spPr>
        <a:xfrm>
          <a:off x="954358" y="38086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all" dirty="0">
              <a:solidFill>
                <a:srgbClr val="CE8D3E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Reduced Manual &amp; Repetitive Work</a:t>
          </a:r>
        </a:p>
      </dsp:txBody>
      <dsp:txXfrm>
        <a:off x="954358" y="3808695"/>
        <a:ext cx="1800000" cy="720000"/>
      </dsp:txXfrm>
    </dsp:sp>
    <dsp:sp modelId="{B6D55600-C4FA-4447-B6E5-5CD04F91ACB3}">
      <dsp:nvSpPr>
        <dsp:cNvPr id="0" name=""/>
        <dsp:cNvSpPr/>
      </dsp:nvSpPr>
      <dsp:spPr>
        <a:xfrm>
          <a:off x="1161342" y="113540"/>
          <a:ext cx="1098000" cy="1098000"/>
        </a:xfrm>
        <a:prstGeom prst="ellipse">
          <a:avLst/>
        </a:prstGeom>
        <a:solidFill>
          <a:srgbClr val="E64823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1B140-E4F4-4EAB-B81F-3CD3B199D117}">
      <dsp:nvSpPr>
        <dsp:cNvPr id="0" name=""/>
        <dsp:cNvSpPr/>
      </dsp:nvSpPr>
      <dsp:spPr>
        <a:xfrm>
          <a:off x="1476258" y="274109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18803-A4A1-49BD-A6DA-F2DA6E7E5207}">
      <dsp:nvSpPr>
        <dsp:cNvPr id="0" name=""/>
        <dsp:cNvSpPr/>
      </dsp:nvSpPr>
      <dsp:spPr>
        <a:xfrm>
          <a:off x="835467" y="146778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all" dirty="0">
              <a:solidFill>
                <a:srgbClr val="E64823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Minimized Risk of error </a:t>
          </a:r>
        </a:p>
      </dsp:txBody>
      <dsp:txXfrm>
        <a:off x="835467" y="1467788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B064-223C-0D98-F7C0-A1C4D3156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7F6B-CFEC-EDF6-3332-6A2B25071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82514-A490-8D4D-B03A-4802059A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B788-22AA-2B61-4FC2-38021A39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E8C2A-3038-56CA-B3E1-2A4DDC47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1FD5-8E0C-60BD-174B-39CB6DA0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FE7A7-4235-8390-CED0-E6164B7E2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9F93D-408E-D0BC-097F-4349AC09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E6F8B-D483-35DA-8883-22DD176B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0F8D3-9A71-2495-1713-8E47F17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1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930F1-7B5C-80FB-31D0-D9DA16051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52043-B53D-1284-517E-AB458964D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A03B1-B122-90BD-03FA-570D9A4C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5A9A1-51F2-D94D-5109-6B6C33AB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CB24A-0CFF-BB68-ECAF-6781C14A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36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822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56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047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69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74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442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367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03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8C0E-7543-5158-92E8-D40D8551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36108-1F4C-1380-D26E-29E035030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F821-3B1B-7592-5D66-25D70257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E29C6-1024-C1E3-4A80-E44620F0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9E671-E0D9-0314-1829-64B26225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75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418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707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464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721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21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2869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410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287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942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67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F841-EE38-07B8-496A-5C7CA351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75F76-8BF7-FD44-FC4B-055B9F61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C3C1-3984-7C1B-2703-12120AEA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CE9C3-5DE3-8642-3899-B9E7A149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0AC85-E29B-A434-66D8-5CB8E68E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7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165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3294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876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342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941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12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296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866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575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99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E47E-4A41-AF39-1E5A-DA5D123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3CFB-2F67-1EFD-918B-5706173FD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5A529-EDEF-7AC2-0DE7-AE65B2598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3EBA8-AA85-DFBC-3779-3A4BDCB4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ACDEC-4792-BA88-BE7D-F4AED6F5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50E8E-9BF7-7DE5-EB53-B087194E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31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6BF-ADDA-00FE-1492-DDE2D367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A3933-D365-C8C0-0F7D-17DDC51C0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5A892-7BFC-40FB-3FFA-15E571BDB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456C4-FCD0-8983-DEB5-3E381479D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19627-B3C4-7A51-450E-6DA47755F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37F9-4D68-C182-2470-435D91D3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26D98-04DE-8DE6-1943-97AA2AC3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38E55-B106-2C32-F2B0-EBA63293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9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DFB3-7384-E7E3-CF7E-E75CAC56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371E1-2203-3EA3-5384-5EB051E3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054A4-50B1-865B-4E48-DBF3D361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C1F24-6204-54A9-1528-D1019A29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CF862-4EF2-7A1E-0511-261C2F12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DCC0E-5A88-2801-2F8E-06D68604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7F3EB-1DCA-7CDD-916A-7D96E030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08DC-9113-A1C4-EC1D-242A30EB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A8D3-688A-48F2-94A8-74107531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61C03-8E61-DB53-A423-498C3B9B8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6225B-B0FD-6E04-926F-ECB6DB55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4376-6C0B-4E29-F3F1-F1597CCE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0474E-2020-8086-6497-87F4E2D4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8FD-1016-2738-2087-6ECD69D0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BAAF6-85F6-4DA8-A698-E8362335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BD830-C037-AB5C-78B4-E27F2226C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7D85F-BA03-1C9E-5CC8-2A41F851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A24B-2E5D-1C70-6072-4FE84BDD7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E8121-6283-BDC2-06C1-53BB0C81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6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008AB-2960-7B78-97B0-1E3CABDF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747C-8D06-1EAE-1AB1-230A9CDAA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AA9B5-F06B-47F0-CBF0-FB2531021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C70E75-CFB2-4622-9CED-193DE8E32CC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D4FE-3377-8FF8-ADD1-99F0EA342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1C76E-01E8-A991-B596-E8969C760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5F098F-66FD-4134-9A68-210EED824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7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68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67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DF06B-5774-E4C2-79E2-7D30D7C50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22F6C-3332-8B03-62B0-16550D98E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79F87-1A16-E060-6CA5-69EF0D7A4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265721-CAA0-378F-ECFB-6309D2E7E26F}"/>
              </a:ext>
            </a:extLst>
          </p:cNvPr>
          <p:cNvSpPr txBox="1">
            <a:spLocks/>
          </p:cNvSpPr>
          <p:nvPr/>
        </p:nvSpPr>
        <p:spPr>
          <a:xfrm>
            <a:off x="404552" y="3091928"/>
            <a:ext cx="1092784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100" b="1" dirty="0">
                <a:solidFill>
                  <a:schemeClr val="bg1"/>
                </a:solidFill>
                <a:cs typeface="Arial" panose="020B0604020202020204" pitchFamily="34" charset="0"/>
              </a:rPr>
              <a:t>Coop Projects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5100" dirty="0">
                <a:solidFill>
                  <a:schemeClr val="bg1"/>
                </a:solidFill>
              </a:rPr>
              <a:t>1. Station Information Data Sorter  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5100" dirty="0">
                <a:solidFill>
                  <a:schemeClr val="bg1"/>
                </a:solidFill>
              </a:rPr>
              <a:t>2. MDS Work Production Automation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532A2-0A44-3CCF-C700-6D7389EC05D7}"/>
              </a:ext>
            </a:extLst>
          </p:cNvPr>
          <p:cNvSpPr txBox="1"/>
          <p:nvPr/>
        </p:nvSpPr>
        <p:spPr>
          <a:xfrm>
            <a:off x="133564" y="5670471"/>
            <a:ext cx="5856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6ED7B7"/>
                </a:solidFill>
              </a:rPr>
              <a:t>B</a:t>
            </a:r>
            <a:r>
              <a:rPr lang="en-US" sz="4800" dirty="0">
                <a:solidFill>
                  <a:srgbClr val="6ED7B7"/>
                </a:solidFill>
                <a:latin typeface="+mn-lt"/>
              </a:rPr>
              <a:t>y Hasan Salman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Background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A4E36C-C67A-76CA-CFE1-A815267E7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534048"/>
              </p:ext>
            </p:extLst>
          </p:nvPr>
        </p:nvGraphicFramePr>
        <p:xfrm>
          <a:off x="890587" y="0"/>
          <a:ext cx="10410826" cy="6553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980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4AF4B5-A9E9-4A3D-A029-02E887D31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64AF4B5-A9E9-4A3D-A029-02E887D311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64AF4B5-A9E9-4A3D-A029-02E887D31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264AF4B5-A9E9-4A3D-A029-02E887D31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F9012C-ACE4-43B4-90DB-1280F7487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A3F9012C-ACE4-43B4-90DB-1280F74875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A3F9012C-ACE4-43B4-90DB-1280F7487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graphicEl>
                                              <a:dgm id="{A3F9012C-ACE4-43B4-90DB-1280F7487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C65B61-635B-4B8C-8D08-13E787D4B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97C65B61-635B-4B8C-8D08-13E787D4B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97C65B61-635B-4B8C-8D08-13E787D4B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97C65B61-635B-4B8C-8D08-13E787D4B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702652-90F1-467C-ADA6-BDD770790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FC702652-90F1-467C-ADA6-BDD770790D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FC702652-90F1-467C-ADA6-BDD770790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FC702652-90F1-467C-ADA6-BDD770790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88F665-0DE4-45EE-B91F-47364B730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B888F665-0DE4-45EE-B91F-47364B730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B888F665-0DE4-45EE-B91F-47364B730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B888F665-0DE4-45EE-B91F-47364B730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8A78B1-70E2-49F1-98F5-5FCC2E9B2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758A78B1-70E2-49F1-98F5-5FCC2E9B2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758A78B1-70E2-49F1-98F5-5FCC2E9B2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graphicEl>
                                              <a:dgm id="{758A78B1-70E2-49F1-98F5-5FCC2E9B2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E5D254-AAAD-48EF-ADF9-FDC5807F2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19E5D254-AAAD-48EF-ADF9-FDC5807F2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19E5D254-AAAD-48EF-ADF9-FDC5807F2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19E5D254-AAAD-48EF-ADF9-FDC5807F2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818969-BB3E-4C4F-9833-EE2096E50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82818969-BB3E-4C4F-9833-EE2096E50E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82818969-BB3E-4C4F-9833-EE2096E50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graphicEl>
                                              <a:dgm id="{82818969-BB3E-4C4F-9833-EE2096E50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6460-0646-4B44-A7D1-1EBE15B58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432F6460-0646-4B44-A7D1-1EBE15B58E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432F6460-0646-4B44-A7D1-1EBE15B58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432F6460-0646-4B44-A7D1-1EBE15B58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Project Timeline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5AE46FE-4F25-CC19-9DE1-F96CDE9A6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371480"/>
              </p:ext>
            </p:extLst>
          </p:nvPr>
        </p:nvGraphicFramePr>
        <p:xfrm>
          <a:off x="159385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401317-B094-3D1B-D5FB-7B3F5BB10C1E}"/>
              </a:ext>
            </a:extLst>
          </p:cNvPr>
          <p:cNvSpPr txBox="1"/>
          <p:nvPr/>
        </p:nvSpPr>
        <p:spPr>
          <a:xfrm>
            <a:off x="2396018" y="1787732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May 1</a:t>
            </a:r>
            <a:r>
              <a:rPr lang="en-US" b="1" baseline="30000" dirty="0">
                <a:solidFill>
                  <a:srgbClr val="005B66"/>
                </a:solidFill>
                <a:latin typeface="Futura Bk BT" panose="020B0502020204020303"/>
              </a:rPr>
              <a:t>st</a:t>
            </a:r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,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7B3AC-EFB3-00E7-3875-98C8336F4CC8}"/>
              </a:ext>
            </a:extLst>
          </p:cNvPr>
          <p:cNvSpPr txBox="1"/>
          <p:nvPr/>
        </p:nvSpPr>
        <p:spPr>
          <a:xfrm>
            <a:off x="5167793" y="4838421"/>
            <a:ext cx="238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Total Time : 20 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4A0D-7DB0-E2D5-1149-6E20ED49BF2E}"/>
              </a:ext>
            </a:extLst>
          </p:cNvPr>
          <p:cNvSpPr txBox="1"/>
          <p:nvPr/>
        </p:nvSpPr>
        <p:spPr>
          <a:xfrm>
            <a:off x="4931404" y="1787732"/>
            <a:ext cx="210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August 1</a:t>
            </a:r>
            <a:r>
              <a:rPr lang="en-US" b="1" baseline="30000" dirty="0">
                <a:solidFill>
                  <a:srgbClr val="005B66"/>
                </a:solidFill>
                <a:latin typeface="Futura Bk BT" panose="020B0502020204020303"/>
              </a:rPr>
              <a:t>st</a:t>
            </a:r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052BA-2FDE-0678-39D4-D74DC530348B}"/>
              </a:ext>
            </a:extLst>
          </p:cNvPr>
          <p:cNvSpPr txBox="1"/>
          <p:nvPr/>
        </p:nvSpPr>
        <p:spPr>
          <a:xfrm>
            <a:off x="2271834" y="4833798"/>
            <a:ext cx="243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Total Time : 15 mins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CC4E1-8AB5-E87A-CB88-F075C14E0FEF}"/>
              </a:ext>
            </a:extLst>
          </p:cNvPr>
          <p:cNvSpPr txBox="1"/>
          <p:nvPr/>
        </p:nvSpPr>
        <p:spPr>
          <a:xfrm>
            <a:off x="7617122" y="1787732"/>
            <a:ext cx="210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May 1</a:t>
            </a:r>
            <a:r>
              <a:rPr lang="en-US" b="1" baseline="30000" dirty="0">
                <a:solidFill>
                  <a:srgbClr val="005B66"/>
                </a:solidFill>
                <a:latin typeface="Futura Bk BT" panose="020B0502020204020303"/>
              </a:rPr>
              <a:t>st</a:t>
            </a:r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,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83329-00FB-57BF-07EC-96B7066F921E}"/>
              </a:ext>
            </a:extLst>
          </p:cNvPr>
          <p:cNvSpPr txBox="1"/>
          <p:nvPr/>
        </p:nvSpPr>
        <p:spPr>
          <a:xfrm>
            <a:off x="7846024" y="4833798"/>
            <a:ext cx="210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Total Time : ?</a:t>
            </a:r>
          </a:p>
        </p:txBody>
      </p:sp>
    </p:spTree>
    <p:extLst>
      <p:ext uri="{BB962C8B-B14F-4D97-AF65-F5344CB8AC3E}">
        <p14:creationId xmlns:p14="http://schemas.microsoft.com/office/powerpoint/2010/main" val="25100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919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Results &amp; Benefits </a:t>
            </a:r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92C35987-A45F-C6C0-0265-956F179D2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68456"/>
              </p:ext>
            </p:extLst>
          </p:nvPr>
        </p:nvGraphicFramePr>
        <p:xfrm>
          <a:off x="4032585" y="1764777"/>
          <a:ext cx="5311737" cy="33284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70579">
                  <a:extLst>
                    <a:ext uri="{9D8B030D-6E8A-4147-A177-3AD203B41FA5}">
                      <a16:colId xmlns:a16="http://schemas.microsoft.com/office/drawing/2014/main" val="626532179"/>
                    </a:ext>
                  </a:extLst>
                </a:gridCol>
                <a:gridCol w="1770579">
                  <a:extLst>
                    <a:ext uri="{9D8B030D-6E8A-4147-A177-3AD203B41FA5}">
                      <a16:colId xmlns:a16="http://schemas.microsoft.com/office/drawing/2014/main" val="468750614"/>
                    </a:ext>
                  </a:extLst>
                </a:gridCol>
                <a:gridCol w="1770579">
                  <a:extLst>
                    <a:ext uri="{9D8B030D-6E8A-4147-A177-3AD203B41FA5}">
                      <a16:colId xmlns:a16="http://schemas.microsoft.com/office/drawing/2014/main" val="2687301693"/>
                    </a:ext>
                  </a:extLst>
                </a:gridCol>
              </a:tblGrid>
              <a:tr h="11094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Processing </a:t>
                      </a:r>
                      <a:r>
                        <a:rPr lang="en-US" dirty="0" err="1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Time Saved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34756"/>
                  </a:ext>
                </a:extLst>
              </a:tr>
              <a:tr h="11094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Manual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20 mins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/>
                        <a:t>30 mins *260 = 130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242"/>
                  </a:ext>
                </a:extLst>
              </a:tr>
              <a:tr h="11094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 mins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 mins * 260 =  9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531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30AFE1-FA15-A563-15A0-F70E797DB12A}"/>
              </a:ext>
            </a:extLst>
          </p:cNvPr>
          <p:cNvSpPr txBox="1"/>
          <p:nvPr/>
        </p:nvSpPr>
        <p:spPr>
          <a:xfrm>
            <a:off x="9715797" y="3105834"/>
            <a:ext cx="210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Futura Bk BT" panose="020B0502020204020303"/>
              </a:rPr>
              <a:t>120 hours saved and 10x </a:t>
            </a:r>
            <a:r>
              <a:rPr lang="en-US" b="1" dirty="0" err="1">
                <a:solidFill>
                  <a:schemeClr val="accent2"/>
                </a:solidFill>
                <a:latin typeface="Futura Bk BT" panose="020B0502020204020303"/>
              </a:rPr>
              <a:t>fatser</a:t>
            </a:r>
            <a:endParaRPr lang="en-US" b="1" dirty="0">
              <a:solidFill>
                <a:schemeClr val="accent2"/>
              </a:solidFill>
              <a:latin typeface="Futura Bk BT" panose="020B0502020204020303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7DF3899-D2E5-10E8-A1D2-41B33C2F6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461722"/>
              </p:ext>
            </p:extLst>
          </p:nvPr>
        </p:nvGraphicFramePr>
        <p:xfrm>
          <a:off x="227641" y="1475023"/>
          <a:ext cx="3278516" cy="4773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71C62B2-AD56-8917-C042-FCFD5CC3C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279" y="1855224"/>
            <a:ext cx="542591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5" y="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Lessons Learned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0C3B39-25F2-3CE4-33D5-941C08ADE6FD}"/>
              </a:ext>
            </a:extLst>
          </p:cNvPr>
          <p:cNvGrpSpPr/>
          <p:nvPr/>
        </p:nvGrpSpPr>
        <p:grpSpPr>
          <a:xfrm>
            <a:off x="838200" y="2465214"/>
            <a:ext cx="3035531" cy="1927562"/>
            <a:chOff x="337281" y="1372096"/>
            <a:chExt cx="3035531" cy="192756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BDFFB4-B114-DE08-24F2-9548B59C463D}"/>
                </a:ext>
              </a:extLst>
            </p:cNvPr>
            <p:cNvSpPr/>
            <p:nvPr/>
          </p:nvSpPr>
          <p:spPr>
            <a:xfrm>
              <a:off x="337281" y="1372096"/>
              <a:ext cx="3035531" cy="1927562"/>
            </a:xfrm>
            <a:prstGeom prst="roundRect">
              <a:avLst>
                <a:gd name="adj" fmla="val 10000"/>
              </a:avLst>
            </a:prstGeom>
            <a:ln>
              <a:solidFill>
                <a:srgbClr val="008080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10427391-1FBC-5BE3-AE6B-DBCABA5C9806}"/>
                </a:ext>
              </a:extLst>
            </p:cNvPr>
            <p:cNvSpPr txBox="1"/>
            <p:nvPr/>
          </p:nvSpPr>
          <p:spPr>
            <a:xfrm>
              <a:off x="393737" y="1428552"/>
              <a:ext cx="2922619" cy="1814650"/>
            </a:xfrm>
            <a:prstGeom prst="rect">
              <a:avLst/>
            </a:prstGeom>
            <a:ln>
              <a:solidFill>
                <a:srgbClr val="0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Never be afraid to ask for help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9DA9AD-2D0B-3409-198F-0A048387FB0A}"/>
              </a:ext>
            </a:extLst>
          </p:cNvPr>
          <p:cNvGrpSpPr/>
          <p:nvPr/>
        </p:nvGrpSpPr>
        <p:grpSpPr>
          <a:xfrm>
            <a:off x="4663969" y="2408758"/>
            <a:ext cx="3035531" cy="1927562"/>
            <a:chOff x="337281" y="1372096"/>
            <a:chExt cx="3035531" cy="192756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B53E1EF-7942-CFD2-794A-3E3C9B16D957}"/>
                </a:ext>
              </a:extLst>
            </p:cNvPr>
            <p:cNvSpPr/>
            <p:nvPr/>
          </p:nvSpPr>
          <p:spPr>
            <a:xfrm>
              <a:off x="337281" y="1372096"/>
              <a:ext cx="3035531" cy="1927562"/>
            </a:xfrm>
            <a:prstGeom prst="roundRect">
              <a:avLst>
                <a:gd name="adj" fmla="val 10000"/>
              </a:avLst>
            </a:prstGeom>
            <a:ln>
              <a:solidFill>
                <a:srgbClr val="008080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F5EB7A19-BADC-9C8E-AEEB-02D4D78D5792}"/>
                </a:ext>
              </a:extLst>
            </p:cNvPr>
            <p:cNvSpPr txBox="1"/>
            <p:nvPr/>
          </p:nvSpPr>
          <p:spPr>
            <a:xfrm>
              <a:off x="393737" y="1428552"/>
              <a:ext cx="2922619" cy="1814650"/>
            </a:xfrm>
            <a:prstGeom prst="rect">
              <a:avLst/>
            </a:prstGeom>
            <a:ln>
              <a:solidFill>
                <a:srgbClr val="0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Error Handling is very important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E0CBB3-9626-2C87-B255-00D45E9A629A}"/>
              </a:ext>
            </a:extLst>
          </p:cNvPr>
          <p:cNvGrpSpPr/>
          <p:nvPr/>
        </p:nvGrpSpPr>
        <p:grpSpPr>
          <a:xfrm>
            <a:off x="8489738" y="2465214"/>
            <a:ext cx="3035531" cy="1927562"/>
            <a:chOff x="337281" y="1372096"/>
            <a:chExt cx="3035531" cy="192756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630EF9-C554-09EE-2C71-53AEE74FF0B6}"/>
                </a:ext>
              </a:extLst>
            </p:cNvPr>
            <p:cNvSpPr/>
            <p:nvPr/>
          </p:nvSpPr>
          <p:spPr>
            <a:xfrm>
              <a:off x="337281" y="1372096"/>
              <a:ext cx="3035531" cy="1927562"/>
            </a:xfrm>
            <a:prstGeom prst="roundRect">
              <a:avLst>
                <a:gd name="adj" fmla="val 10000"/>
              </a:avLst>
            </a:prstGeom>
            <a:ln>
              <a:solidFill>
                <a:srgbClr val="008080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D51A425A-AC8D-A605-7AA8-BAFBB6881883}"/>
                </a:ext>
              </a:extLst>
            </p:cNvPr>
            <p:cNvSpPr txBox="1"/>
            <p:nvPr/>
          </p:nvSpPr>
          <p:spPr>
            <a:xfrm>
              <a:off x="393737" y="1428552"/>
              <a:ext cx="2922619" cy="1814650"/>
            </a:xfrm>
            <a:prstGeom prst="rect">
              <a:avLst/>
            </a:prstGeom>
            <a:ln>
              <a:solidFill>
                <a:srgbClr val="0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 </a:t>
              </a:r>
              <a:r>
                <a:rPr lang="en-US" sz="2800" kern="1200" dirty="0"/>
                <a:t>Always be prepared to take risks</a:t>
              </a:r>
              <a:endParaRPr lang="en-US" sz="28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14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FD57F-AFC9-AB0D-EA77-9586581D23A7}"/>
              </a:ext>
            </a:extLst>
          </p:cNvPr>
          <p:cNvSpPr txBox="1"/>
          <p:nvPr/>
        </p:nvSpPr>
        <p:spPr>
          <a:xfrm>
            <a:off x="512668" y="2006739"/>
            <a:ext cx="643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FFCC"/>
                </a:solidFill>
                <a:effectLst/>
                <a:uLnTx/>
                <a:uFillTx/>
                <a:latin typeface="Futura Bk BT"/>
                <a:ea typeface="+mn-ea"/>
                <a:cs typeface="+mn-cs"/>
              </a:rPr>
              <a:t>Thank You for listening!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0ED92-2AE9-E7B9-8346-EB3EE2D44DB4}"/>
              </a:ext>
            </a:extLst>
          </p:cNvPr>
          <p:cNvSpPr txBox="1"/>
          <p:nvPr/>
        </p:nvSpPr>
        <p:spPr>
          <a:xfrm>
            <a:off x="512669" y="2815243"/>
            <a:ext cx="291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FFCC"/>
                </a:solidFill>
                <a:effectLst/>
                <a:uLnTx/>
                <a:uFillTx/>
                <a:latin typeface="Futura Bk BT"/>
                <a:ea typeface="+mn-ea"/>
                <a:cs typeface="+mn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442054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B80743-D3DB-EBB1-1B9B-6F994457CAF0}"/>
              </a:ext>
            </a:extLst>
          </p:cNvPr>
          <p:cNvSpPr txBox="1"/>
          <p:nvPr/>
        </p:nvSpPr>
        <p:spPr>
          <a:xfrm>
            <a:off x="762000" y="393700"/>
            <a:ext cx="34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5B66"/>
                </a:solidFill>
                <a:effectLst/>
                <a:uLnTx/>
                <a:uFillTx/>
                <a:latin typeface="Futura Bk BT"/>
                <a:ea typeface="+mn-ea"/>
                <a:cs typeface="+mn-cs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CA3A3-2FC0-5991-32C1-CD21BC77C82E}"/>
              </a:ext>
            </a:extLst>
          </p:cNvPr>
          <p:cNvSpPr txBox="1"/>
          <p:nvPr/>
        </p:nvSpPr>
        <p:spPr>
          <a:xfrm>
            <a:off x="762000" y="1621016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Problem Statement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Key Learnings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Demo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Benefit/Results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Continuous Improvement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114956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B36ADE3-A5F7-6CEE-CC01-DA68C3FF8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997002"/>
              </p:ext>
            </p:extLst>
          </p:nvPr>
        </p:nvGraphicFramePr>
        <p:xfrm>
          <a:off x="838200" y="1596401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5219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Key Learnings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F6237DB-0BD4-5AA5-EBEB-7618D358A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998487"/>
              </p:ext>
            </p:extLst>
          </p:nvPr>
        </p:nvGraphicFramePr>
        <p:xfrm>
          <a:off x="523875" y="1690688"/>
          <a:ext cx="11048999" cy="414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970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86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400050" y="3802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Results/Benefits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4D8E854-91B7-30E7-F3A4-B8A863586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557274"/>
              </p:ext>
            </p:extLst>
          </p:nvPr>
        </p:nvGraphicFramePr>
        <p:xfrm>
          <a:off x="283466" y="2189586"/>
          <a:ext cx="6284865" cy="2011512"/>
        </p:xfrm>
        <a:graphic>
          <a:graphicData uri="http://schemas.openxmlformats.org/drawingml/2006/table">
            <a:tbl>
              <a:tblPr firstRow="1" bandRow="1"/>
              <a:tblGrid>
                <a:gridCol w="2094955">
                  <a:extLst>
                    <a:ext uri="{9D8B030D-6E8A-4147-A177-3AD203B41FA5}">
                      <a16:colId xmlns:a16="http://schemas.microsoft.com/office/drawing/2014/main" val="1725408032"/>
                    </a:ext>
                  </a:extLst>
                </a:gridCol>
                <a:gridCol w="2094955">
                  <a:extLst>
                    <a:ext uri="{9D8B030D-6E8A-4147-A177-3AD203B41FA5}">
                      <a16:colId xmlns:a16="http://schemas.microsoft.com/office/drawing/2014/main" val="266115423"/>
                    </a:ext>
                  </a:extLst>
                </a:gridCol>
                <a:gridCol w="2094955">
                  <a:extLst>
                    <a:ext uri="{9D8B030D-6E8A-4147-A177-3AD203B41FA5}">
                      <a16:colId xmlns:a16="http://schemas.microsoft.com/office/drawing/2014/main" val="1816385308"/>
                    </a:ext>
                  </a:extLst>
                </a:gridCol>
              </a:tblGrid>
              <a:tr h="7799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Futura Bk BT" panose="020B0502020204020303"/>
                      </a:endParaRPr>
                    </a:p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Folder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12700" cmpd="sng">
                      <a:solidFill>
                        <a:srgbClr val="6ED7B7"/>
                      </a:solidFill>
                    </a:lnT>
                    <a:lnB w="381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Futura Bk BT" panose="020B0502020204020303"/>
                      </a:endParaRPr>
                    </a:p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Time taken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12700" cmpd="sng">
                      <a:solidFill>
                        <a:srgbClr val="6ED7B7"/>
                      </a:solidFill>
                    </a:lnT>
                    <a:lnB w="381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Futura Bk BT" panose="020B0502020204020303"/>
                      </a:endParaRPr>
                    </a:p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Total Time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12700" cmpd="sng">
                      <a:solidFill>
                        <a:srgbClr val="6ED7B7"/>
                      </a:solidFill>
                    </a:lnT>
                    <a:lnB w="381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27591"/>
                  </a:ext>
                </a:extLst>
              </a:tr>
              <a:tr h="451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Station Information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38100" cmpd="sng">
                      <a:solidFill>
                        <a:srgbClr val="6ED7B7"/>
                      </a:solidFill>
                    </a:lnT>
                    <a:lnB w="127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7 mins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38100" cmpd="sng">
                      <a:solidFill>
                        <a:srgbClr val="6ED7B7"/>
                      </a:solidFill>
                    </a:lnT>
                    <a:lnB w="127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231 * 7 = 27 hours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38100" cmpd="sng">
                      <a:solidFill>
                        <a:srgbClr val="6ED7B7"/>
                      </a:solidFill>
                    </a:lnT>
                    <a:lnB w="127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1254"/>
                  </a:ext>
                </a:extLst>
              </a:tr>
              <a:tr h="7799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Station Information 2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12700" cmpd="sng">
                      <a:solidFill>
                        <a:srgbClr val="6ED7B7"/>
                      </a:solidFill>
                    </a:lnT>
                    <a:lnB w="127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0.25 mins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12700" cmpd="sng">
                      <a:solidFill>
                        <a:srgbClr val="6ED7B7"/>
                      </a:solidFill>
                    </a:lnT>
                    <a:lnB w="127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Futura Bk BT" panose="020B0502020204020303"/>
                        </a:rPr>
                        <a:t>231 * 0.25 =1 Hour</a:t>
                      </a:r>
                    </a:p>
                  </a:txBody>
                  <a:tcPr>
                    <a:lnL w="12700" cmpd="sng">
                      <a:solidFill>
                        <a:srgbClr val="6ED7B7"/>
                      </a:solidFill>
                    </a:lnL>
                    <a:lnR w="12700" cmpd="sng">
                      <a:solidFill>
                        <a:srgbClr val="6ED7B7"/>
                      </a:solidFill>
                    </a:lnR>
                    <a:lnT w="12700" cmpd="sng">
                      <a:solidFill>
                        <a:srgbClr val="6ED7B7"/>
                      </a:solidFill>
                    </a:lnT>
                    <a:lnB w="12700" cmpd="sng">
                      <a:solidFill>
                        <a:srgbClr val="6ED7B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6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968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B011EF-113F-43D6-0CE6-6CB69F0F3D38}"/>
              </a:ext>
            </a:extLst>
          </p:cNvPr>
          <p:cNvSpPr txBox="1"/>
          <p:nvPr/>
        </p:nvSpPr>
        <p:spPr>
          <a:xfrm>
            <a:off x="285571" y="4584055"/>
            <a:ext cx="31403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5B66"/>
                </a:solidFill>
                <a:latin typeface="Arial" panose="020B0604020202020204"/>
              </a:rPr>
              <a:t>27x faster</a:t>
            </a:r>
          </a:p>
          <a:p>
            <a:endParaRPr lang="en-US" dirty="0">
              <a:solidFill>
                <a:srgbClr val="005B66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93CBC-B74F-ECF4-AB1D-B60F03AB16B3}"/>
              </a:ext>
            </a:extLst>
          </p:cNvPr>
          <p:cNvSpPr txBox="1"/>
          <p:nvPr/>
        </p:nvSpPr>
        <p:spPr>
          <a:xfrm>
            <a:off x="272968" y="1602268"/>
            <a:ext cx="427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B66"/>
                </a:solidFill>
                <a:latin typeface="Arial" panose="020B0604020202020204"/>
              </a:rPr>
              <a:t>Processing time for MTD Depository </a:t>
            </a:r>
          </a:p>
          <a:p>
            <a:endParaRPr lang="en-US" dirty="0">
              <a:solidFill>
                <a:srgbClr val="005B66"/>
              </a:solidFill>
              <a:latin typeface="Arial" panose="020B060402020202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72B3A2-5AD0-D8A1-78CA-EA9300286A0D}"/>
              </a:ext>
            </a:extLst>
          </p:cNvPr>
          <p:cNvGrpSpPr/>
          <p:nvPr/>
        </p:nvGrpSpPr>
        <p:grpSpPr>
          <a:xfrm>
            <a:off x="7008000" y="1690688"/>
            <a:ext cx="3807541" cy="3851352"/>
            <a:chOff x="1688139" y="1605941"/>
            <a:chExt cx="3807541" cy="3851352"/>
          </a:xfrm>
        </p:grpSpPr>
        <p:pic>
          <p:nvPicPr>
            <p:cNvPr id="8" name="Graphic 7" descr="Circles with arrows with solid fill">
              <a:extLst>
                <a:ext uri="{FF2B5EF4-FFF2-40B4-BE49-F238E27FC236}">
                  <a16:creationId xmlns:a16="http://schemas.microsoft.com/office/drawing/2014/main" id="{E05D83E1-38EC-4F0C-11F3-058C9196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88139" y="1825640"/>
              <a:ext cx="3631653" cy="3631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5A114F-F72F-BEFE-545F-6C4D84D7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1573" y="3641466"/>
              <a:ext cx="1124107" cy="7144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240AF0E-1446-C5C0-F3EF-0814B90A1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4987" y="3601341"/>
              <a:ext cx="1124107" cy="714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2797EE-C146-02FC-CB1D-5B6327B6C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6572"/>
            <a:stretch/>
          </p:blipFill>
          <p:spPr>
            <a:xfrm>
              <a:off x="3929211" y="3408879"/>
              <a:ext cx="1493659" cy="12461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F1148-846F-8D22-AB00-F15DBBB3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9194" y="2268623"/>
              <a:ext cx="422917" cy="714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C5F6A4-5541-57C2-8D71-77A0DF6D7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2506" y="2224184"/>
              <a:ext cx="422917" cy="714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8343DC-CD07-A1E6-FA1F-B300E041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0326" y="1605941"/>
              <a:ext cx="1145913" cy="1145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D1FA5C-B9E5-3225-2747-6F472D5CE17A}"/>
              </a:ext>
            </a:extLst>
          </p:cNvPr>
          <p:cNvSpPr txBox="1"/>
          <p:nvPr/>
        </p:nvSpPr>
        <p:spPr>
          <a:xfrm>
            <a:off x="9377868" y="1576473"/>
            <a:ext cx="2104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Reduced manual employee time and effort 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CE5740-80D2-B085-375D-3B73FA960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7715" y="4071146"/>
            <a:ext cx="998744" cy="1025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722987-A9AD-4F3A-9C94-75CDEF3C0625}"/>
              </a:ext>
            </a:extLst>
          </p:cNvPr>
          <p:cNvSpPr txBox="1"/>
          <p:nvPr/>
        </p:nvSpPr>
        <p:spPr>
          <a:xfrm>
            <a:off x="6287793" y="4801420"/>
            <a:ext cx="2104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Structured Organization of files for easy navigation and access.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4D538-D00E-A5EC-4312-AD3042592488}"/>
              </a:ext>
            </a:extLst>
          </p:cNvPr>
          <p:cNvSpPr txBox="1"/>
          <p:nvPr/>
        </p:nvSpPr>
        <p:spPr>
          <a:xfrm>
            <a:off x="9763177" y="4912449"/>
            <a:ext cx="210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Minimized Human Error </a:t>
            </a:r>
          </a:p>
        </p:txBody>
      </p:sp>
    </p:spTree>
    <p:extLst>
      <p:ext uri="{BB962C8B-B14F-4D97-AF65-F5344CB8AC3E}">
        <p14:creationId xmlns:p14="http://schemas.microsoft.com/office/powerpoint/2010/main" val="35776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314325" y="9211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Continuous Improvement 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5D7376-5289-F94E-71FC-FE72DC74A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256942"/>
              </p:ext>
            </p:extLst>
          </p:nvPr>
        </p:nvGraphicFramePr>
        <p:xfrm>
          <a:off x="3686175" y="2421665"/>
          <a:ext cx="4457579" cy="351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E77B35-2534-712F-4A4F-50AEBF6FF6C7}"/>
              </a:ext>
            </a:extLst>
          </p:cNvPr>
          <p:cNvSpPr txBox="1"/>
          <p:nvPr/>
        </p:nvSpPr>
        <p:spPr>
          <a:xfrm>
            <a:off x="1004887" y="1238143"/>
            <a:ext cx="1018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66"/>
                </a:solidFill>
                <a:latin typeface="Futura Bk BT" panose="020B0502020204020303"/>
              </a:rPr>
              <a:t>Additional Feature for maintenance: </a:t>
            </a:r>
            <a:r>
              <a:rPr lang="en-US" dirty="0">
                <a:solidFill>
                  <a:srgbClr val="005B66"/>
                </a:solidFill>
                <a:latin typeface="Futura Bk BT" panose="020B0502020204020303"/>
              </a:rPr>
              <a:t>Created a batch file with a </a:t>
            </a:r>
            <a:r>
              <a:rPr lang="en-US" dirty="0" err="1">
                <a:solidFill>
                  <a:srgbClr val="005B66"/>
                </a:solidFill>
                <a:latin typeface="Futura Bk BT" panose="020B0502020204020303"/>
              </a:rPr>
              <a:t>powershell</a:t>
            </a:r>
            <a:r>
              <a:rPr lang="en-US" dirty="0">
                <a:solidFill>
                  <a:srgbClr val="005B66"/>
                </a:solidFill>
                <a:latin typeface="Futura Bk BT" panose="020B0502020204020303"/>
              </a:rPr>
              <a:t> script that will only run on MTD depository as needed can be weekly, monthly yearly.  </a:t>
            </a:r>
          </a:p>
        </p:txBody>
      </p:sp>
    </p:spTree>
    <p:extLst>
      <p:ext uri="{BB962C8B-B14F-4D97-AF65-F5344CB8AC3E}">
        <p14:creationId xmlns:p14="http://schemas.microsoft.com/office/powerpoint/2010/main" val="260646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3C4-4286-3CCA-B43B-E628AD63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a blue border">
            <a:extLst>
              <a:ext uri="{FF2B5EF4-FFF2-40B4-BE49-F238E27FC236}">
                <a16:creationId xmlns:a16="http://schemas.microsoft.com/office/drawing/2014/main" id="{28C9AFC2-7917-4E2B-B49F-993EF23177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E998FE-07B5-0621-0712-1EE9CA5E6F5E}"/>
              </a:ext>
            </a:extLst>
          </p:cNvPr>
          <p:cNvSpPr txBox="1">
            <a:spLocks/>
          </p:cNvSpPr>
          <p:nvPr/>
        </p:nvSpPr>
        <p:spPr>
          <a:xfrm>
            <a:off x="1934817" y="2963862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9999"/>
                </a:solidFill>
                <a:latin typeface="+mn-lt"/>
              </a:rPr>
              <a:t>MDS Work Production Automation</a:t>
            </a:r>
          </a:p>
        </p:txBody>
      </p:sp>
    </p:spTree>
    <p:extLst>
      <p:ext uri="{BB962C8B-B14F-4D97-AF65-F5344CB8AC3E}">
        <p14:creationId xmlns:p14="http://schemas.microsoft.com/office/powerpoint/2010/main" val="340217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B80743-D3DB-EBB1-1B9B-6F994457CAF0}"/>
              </a:ext>
            </a:extLst>
          </p:cNvPr>
          <p:cNvSpPr txBox="1"/>
          <p:nvPr/>
        </p:nvSpPr>
        <p:spPr>
          <a:xfrm>
            <a:off x="762000" y="393700"/>
            <a:ext cx="34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5B66"/>
                </a:solidFill>
                <a:effectLst/>
                <a:uLnTx/>
                <a:uFillTx/>
                <a:latin typeface="Futura Bk BT"/>
                <a:ea typeface="+mn-ea"/>
                <a:cs typeface="+mn-cs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CA3A3-2FC0-5991-32C1-CD21BC77C82E}"/>
              </a:ext>
            </a:extLst>
          </p:cNvPr>
          <p:cNvSpPr txBox="1"/>
          <p:nvPr/>
        </p:nvSpPr>
        <p:spPr>
          <a:xfrm>
            <a:off x="514350" y="2068691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Background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Project Timeline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Demo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B66"/>
              </a:solidFill>
              <a:effectLst/>
              <a:uLnTx/>
              <a:uFillTx/>
              <a:latin typeface="Futura Bk B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5B66"/>
                </a:solidFill>
                <a:latin typeface="Futura Bk BT"/>
              </a:rPr>
              <a:t>Benefits &amp; Results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B66"/>
                </a:solidFill>
                <a:effectLst/>
                <a:uLnTx/>
                <a:uFillTx/>
                <a:latin typeface="Futura Bk BT"/>
                <a:ea typeface="+mn-ea"/>
                <a:cs typeface="+mn-cs"/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770039953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ection Breaks">
  <a:themeElements>
    <a:clrScheme name="Hydro One 1">
      <a:dk1>
        <a:srgbClr val="005B66"/>
      </a:dk1>
      <a:lt1>
        <a:srgbClr val="6ED7B7"/>
      </a:lt1>
      <a:dk2>
        <a:srgbClr val="005B66"/>
      </a:dk2>
      <a:lt2>
        <a:srgbClr val="D9D8D6"/>
      </a:lt2>
      <a:accent1>
        <a:srgbClr val="005B66"/>
      </a:accent1>
      <a:accent2>
        <a:srgbClr val="0091B3"/>
      </a:accent2>
      <a:accent3>
        <a:srgbClr val="6ED7B7"/>
      </a:accent3>
      <a:accent4>
        <a:srgbClr val="573C81"/>
      </a:accent4>
      <a:accent5>
        <a:srgbClr val="D9D8D6"/>
      </a:accent5>
      <a:accent6>
        <a:srgbClr val="FFDD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page">
  <a:themeElements>
    <a:clrScheme name="Hydro One 1">
      <a:dk1>
        <a:srgbClr val="005B66"/>
      </a:dk1>
      <a:lt1>
        <a:srgbClr val="6ED7B7"/>
      </a:lt1>
      <a:dk2>
        <a:srgbClr val="005B66"/>
      </a:dk2>
      <a:lt2>
        <a:srgbClr val="D9D8D6"/>
      </a:lt2>
      <a:accent1>
        <a:srgbClr val="005B66"/>
      </a:accent1>
      <a:accent2>
        <a:srgbClr val="0091B3"/>
      </a:accent2>
      <a:accent3>
        <a:srgbClr val="6ED7B7"/>
      </a:accent3>
      <a:accent4>
        <a:srgbClr val="573C81"/>
      </a:accent4>
      <a:accent5>
        <a:srgbClr val="D9D8D6"/>
      </a:accent5>
      <a:accent6>
        <a:srgbClr val="FFDD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417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Futura Bk BT</vt:lpstr>
      <vt:lpstr>Office Theme</vt:lpstr>
      <vt:lpstr>Section Breaks</vt:lpstr>
      <vt:lpstr>Title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Hydro One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SALMAN Hasan</dc:creator>
  <cp:lastModifiedBy>SALMAN Hasan</cp:lastModifiedBy>
  <cp:revision>3</cp:revision>
  <dcterms:created xsi:type="dcterms:W3CDTF">2024-08-26T06:09:38Z</dcterms:created>
  <dcterms:modified xsi:type="dcterms:W3CDTF">2024-08-27T11:54:38Z</dcterms:modified>
</cp:coreProperties>
</file>